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0" r:id="rId2"/>
    <p:sldId id="256" r:id="rId3"/>
    <p:sldId id="257" r:id="rId4"/>
    <p:sldId id="258" r:id="rId5"/>
    <p:sldId id="259" r:id="rId6"/>
    <p:sldId id="260" r:id="rId7"/>
    <p:sldId id="265" r:id="rId8"/>
    <p:sldId id="291" r:id="rId9"/>
    <p:sldId id="266" r:id="rId10"/>
    <p:sldId id="278" r:id="rId11"/>
    <p:sldId id="302" r:id="rId12"/>
    <p:sldId id="279" r:id="rId13"/>
    <p:sldId id="303" r:id="rId14"/>
    <p:sldId id="304" r:id="rId15"/>
    <p:sldId id="267" r:id="rId16"/>
    <p:sldId id="282" r:id="rId17"/>
    <p:sldId id="280" r:id="rId18"/>
    <p:sldId id="306" r:id="rId19"/>
    <p:sldId id="305" r:id="rId20"/>
    <p:sldId id="307" r:id="rId21"/>
    <p:sldId id="269" r:id="rId22"/>
    <p:sldId id="281" r:id="rId23"/>
    <p:sldId id="283" r:id="rId24"/>
    <p:sldId id="292" r:id="rId25"/>
    <p:sldId id="293" r:id="rId26"/>
    <p:sldId id="294" r:id="rId27"/>
    <p:sldId id="308" r:id="rId28"/>
    <p:sldId id="309" r:id="rId29"/>
    <p:sldId id="310" r:id="rId30"/>
    <p:sldId id="311" r:id="rId31"/>
    <p:sldId id="271" r:id="rId32"/>
    <p:sldId id="284" r:id="rId33"/>
    <p:sldId id="312" r:id="rId34"/>
    <p:sldId id="285" r:id="rId35"/>
    <p:sldId id="286" r:id="rId36"/>
    <p:sldId id="273" r:id="rId37"/>
    <p:sldId id="295" r:id="rId38"/>
    <p:sldId id="296" r:id="rId39"/>
    <p:sldId id="313" r:id="rId40"/>
    <p:sldId id="274" r:id="rId41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C55D"/>
    <a:srgbClr val="F5D062"/>
    <a:srgbClr val="7F6000"/>
    <a:srgbClr val="81D6FB"/>
    <a:srgbClr val="FFFFFF"/>
    <a:srgbClr val="E8EFEC"/>
    <a:srgbClr val="FCF1D7"/>
    <a:srgbClr val="FE9B95"/>
    <a:srgbClr val="F6D24D"/>
    <a:srgbClr val="F4F3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76" autoAdjust="0"/>
    <p:restoredTop sz="94660"/>
  </p:normalViewPr>
  <p:slideViewPr>
    <p:cSldViewPr snapToGrid="0">
      <p:cViewPr varScale="1">
        <p:scale>
          <a:sx n="87" d="100"/>
          <a:sy n="87" d="100"/>
        </p:scale>
        <p:origin x="571" y="20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7D4A95B-A2EE-4A05-AAA4-26EB5C0C31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7AD1DCBB-0E2A-423F-9EC0-C6B3BF6F53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FDBF52CC-2BC6-4AB1-BCAB-350D61BA7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8D99D-5B18-4116-8420-BC85EF7C4C1B}" type="datetimeFigureOut">
              <a:rPr lang="vi-VN" smtClean="0"/>
              <a:t>14/06/2024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B7C6A83-2FAC-49BE-BA43-47D303F3C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E353001-C4C8-4AF4-A570-578F6809C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B9BCA-FA5C-4602-AFE1-25D51D36857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22682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3C60D76-8AFD-470A-A435-F0B780E48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D5E391FD-DF6F-4E4A-997E-EC693C4EAE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6BF90194-2D9B-4B08-B6D6-73C5A5AD8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8D99D-5B18-4116-8420-BC85EF7C4C1B}" type="datetimeFigureOut">
              <a:rPr lang="vi-VN" smtClean="0"/>
              <a:t>14/06/2024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5515FCD-E25B-4EF5-B7A5-1579A08B2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1C1961EE-ADB9-42AC-8AE7-97B412F98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B9BCA-FA5C-4602-AFE1-25D51D36857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04614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0C9DF566-530E-45EA-BB85-41497736B1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EE254353-5EA4-4265-9FCD-BF7919178C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050F8FBC-A255-4D9B-8680-838A1A981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8D99D-5B18-4116-8420-BC85EF7C4C1B}" type="datetimeFigureOut">
              <a:rPr lang="vi-VN" smtClean="0"/>
              <a:t>14/06/2024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4EAB225A-CF50-458A-98CB-8B21B66CF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6CF1267E-BFFA-4B6A-85AA-136D849DA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B9BCA-FA5C-4602-AFE1-25D51D36857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81214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44E59FB-B0FB-4B91-BAA4-8A2B4BF43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95E38610-DDFA-4279-9F84-F7A774E54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87C1CA5A-2E98-457E-87A0-CC5C45204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8D99D-5B18-4116-8420-BC85EF7C4C1B}" type="datetimeFigureOut">
              <a:rPr lang="vi-VN" smtClean="0"/>
              <a:t>14/06/2024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A27353AE-4717-4A19-A092-2AB241861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27BE0F39-9379-4C49-A45C-94131DCFD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B9BCA-FA5C-4602-AFE1-25D51D36857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50860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04F9693-2AE5-49DC-A41B-CD933973D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32C826D2-EECB-4D35-99E7-6945EDFBA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E3A4F2A4-96F2-4CE4-8DFD-C2EBB2C71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8D99D-5B18-4116-8420-BC85EF7C4C1B}" type="datetimeFigureOut">
              <a:rPr lang="vi-VN" smtClean="0"/>
              <a:t>14/06/2024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69BDE370-A157-49E3-8266-480CC3B36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801351A-0C07-4BF6-892D-BEB9E5985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B9BCA-FA5C-4602-AFE1-25D51D36857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74716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05AA989-C6FB-4717-A7DF-929C4D203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669EEFBE-C1B4-47CA-A147-C7F338EA97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48E108C9-EF24-40C6-8CA8-16FF1CFAAF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9A1DAAE4-E875-4810-A4A7-D34F9E845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8D99D-5B18-4116-8420-BC85EF7C4C1B}" type="datetimeFigureOut">
              <a:rPr lang="vi-VN" smtClean="0"/>
              <a:t>14/06/2024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ECC44E76-174A-4DD4-8F86-81C57CB42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288F105B-A7AF-4722-A2FB-A746353F4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B9BCA-FA5C-4602-AFE1-25D51D36857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63400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C35EDB5-4FF4-484F-B5D5-03AE65FC9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B0B4FEDF-26CD-4007-8691-D8819C7EE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84D78A05-F764-4BEA-BA0D-105840F748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7463B882-26A0-479F-BF02-D171835074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E9BD6FE2-893D-4A97-BEF5-4725F5420E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F5D5197B-5D6E-4923-9AAA-74F506D46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8D99D-5B18-4116-8420-BC85EF7C4C1B}" type="datetimeFigureOut">
              <a:rPr lang="vi-VN" smtClean="0"/>
              <a:t>14/06/2024</a:t>
            </a:fld>
            <a:endParaRPr lang="vi-VN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63E8FBB7-6742-4A64-8429-3DB1F8190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261B109C-E751-4C32-9188-CFB7C0FBD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B9BCA-FA5C-4602-AFE1-25D51D36857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42649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883FF2C-241D-40F2-B4A6-997AC04AD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AA653532-C072-4CB7-88F3-FA731F5FC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8D99D-5B18-4116-8420-BC85EF7C4C1B}" type="datetimeFigureOut">
              <a:rPr lang="vi-VN" smtClean="0"/>
              <a:t>14/06/2024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8D08C3C1-29B0-4647-ABAB-61DBD95A3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1D0EA398-2FDE-462B-B9B9-9B07C675A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B9BCA-FA5C-4602-AFE1-25D51D36857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33501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488AE426-D638-41D5-8942-BEDC8A8D8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8D99D-5B18-4116-8420-BC85EF7C4C1B}" type="datetimeFigureOut">
              <a:rPr lang="vi-VN" smtClean="0"/>
              <a:t>14/06/2024</a:t>
            </a:fld>
            <a:endParaRPr lang="vi-VN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63DEEE10-9281-451D-8BA0-630A28CD2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33094853-C052-4F18-80B9-A0DA70B50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B9BCA-FA5C-4602-AFE1-25D51D36857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5447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8E25493-4A7A-4F39-A909-B1559123E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71B30B8-8BB5-44E7-9713-292673EB9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E76973A7-5E97-4E4B-B133-C1AC26313D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844C059C-0EA2-422A-BD72-949CC646C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8D99D-5B18-4116-8420-BC85EF7C4C1B}" type="datetimeFigureOut">
              <a:rPr lang="vi-VN" smtClean="0"/>
              <a:t>14/06/2024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9DF1535E-9AEC-4667-A8D1-6A91E8FCC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6EEC5B92-6988-4F95-A571-7375D815C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B9BCA-FA5C-4602-AFE1-25D51D36857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31387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85BBAA4-39CC-47FC-A08A-42F246C7C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172051A1-94E5-4E01-91FD-F542159935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78F862DD-D102-445D-A7AA-948E3EFA41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586DAFB5-3BAA-46FA-AD64-B670A9FA7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8D99D-5B18-4116-8420-BC85EF7C4C1B}" type="datetimeFigureOut">
              <a:rPr lang="vi-VN" smtClean="0"/>
              <a:t>14/06/2024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19166986-08BB-45DA-B2EC-6B5F2A23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B65CA58D-1ECB-45F0-9ADA-3471966DC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B9BCA-FA5C-4602-AFE1-25D51D36857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56319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13858263-23A2-4314-B444-442BE5FD7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C9C206B2-7438-40C6-A0CD-D696F9477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CA05490-D53B-44E9-BD51-5D19BDB72F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8D99D-5B18-4116-8420-BC85EF7C4C1B}" type="datetimeFigureOut">
              <a:rPr lang="vi-VN" smtClean="0"/>
              <a:t>14/06/2024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E5C8D33E-9796-4218-B149-8A1E2A0C41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46CC7809-A970-439D-AD5D-7047EA3E7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B9BCA-FA5C-4602-AFE1-25D51D36857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69051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5.png"/><Relationship Id="rId7" Type="http://schemas.openxmlformats.org/officeDocument/2006/relationships/image" Target="../media/image5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629EB78-F4B1-D6C0-FB04-2F2AAF4D9C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4318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4E20F5-DEE2-B450-8789-85BA49299FC9}"/>
              </a:ext>
            </a:extLst>
          </p:cNvPr>
          <p:cNvSpPr/>
          <p:nvPr/>
        </p:nvSpPr>
        <p:spPr>
          <a:xfrm>
            <a:off x="6800009" y="0"/>
            <a:ext cx="5391989" cy="6858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904B68-1C97-1B28-0E21-0BFC1ED4861D}"/>
              </a:ext>
            </a:extLst>
          </p:cNvPr>
          <p:cNvSpPr txBox="1"/>
          <p:nvPr/>
        </p:nvSpPr>
        <p:spPr>
          <a:xfrm>
            <a:off x="7335386" y="4924845"/>
            <a:ext cx="44467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6000" b="1" i="1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i="1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vệ</a:t>
            </a:r>
            <a:r>
              <a:rPr lang="en-US" sz="6000" b="1" i="1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i="1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6000" b="1" i="1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i="1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F67829-DD6A-DAC4-0799-D48E08865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892" y="385762"/>
            <a:ext cx="2562225" cy="1209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6301B2-8A78-0CBB-DA9B-1F91CCC63DCB}"/>
              </a:ext>
            </a:extLst>
          </p:cNvPr>
          <p:cNvSpPr txBox="1"/>
          <p:nvPr/>
        </p:nvSpPr>
        <p:spPr>
          <a:xfrm>
            <a:off x="552399" y="1981199"/>
            <a:ext cx="573741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i="1" dirty="0">
                <a:solidFill>
                  <a:srgbClr val="21355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MÔN: </a:t>
            </a:r>
            <a:r>
              <a:rPr lang="en-US" sz="3500" b="1" i="1" dirty="0" err="1">
                <a:solidFill>
                  <a:srgbClr val="21355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3500" b="1" i="1" dirty="0">
                <a:solidFill>
                  <a:srgbClr val="21355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i="1" dirty="0" err="1">
                <a:solidFill>
                  <a:srgbClr val="21355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3500" b="1" i="1" dirty="0">
                <a:solidFill>
                  <a:srgbClr val="21355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endParaRPr lang="en-US" sz="3500" dirty="0">
              <a:solidFill>
                <a:srgbClr val="21355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4F9C93-229D-D147-99A9-FA7EAECD8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780" y="3282063"/>
            <a:ext cx="1390650" cy="1714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632DCB-CB31-39AE-2194-1A0A5C52BAE6}"/>
              </a:ext>
            </a:extLst>
          </p:cNvPr>
          <p:cNvSpPr txBox="1"/>
          <p:nvPr/>
        </p:nvSpPr>
        <p:spPr>
          <a:xfrm>
            <a:off x="0" y="5211717"/>
            <a:ext cx="7086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i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30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Viên:Nguyễn</a:t>
            </a:r>
            <a:r>
              <a:rPr lang="en-US" sz="3000" b="1" i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r>
              <a:rPr lang="en-US" sz="3000" b="1" i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endParaRPr lang="en-US" sz="3000" b="1" i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4000" b="1" i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4000" b="1" i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2 – SD18407</a:t>
            </a:r>
            <a:endParaRPr lang="en-US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7091" y="465614"/>
            <a:ext cx="3701928" cy="429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6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2">
            <a:extLst>
              <a:ext uri="{FF2B5EF4-FFF2-40B4-BE49-F238E27FC236}">
                <a16:creationId xmlns:a16="http://schemas.microsoft.com/office/drawing/2014/main" id="{7B5B020B-BD92-4028-A357-0B8BD7D3D389}"/>
              </a:ext>
            </a:extLst>
          </p:cNvPr>
          <p:cNvSpPr/>
          <p:nvPr/>
        </p:nvSpPr>
        <p:spPr>
          <a:xfrm>
            <a:off x="514350" y="352466"/>
            <a:ext cx="11112699" cy="6206548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accent4">
                <a:lumMod val="50000"/>
              </a:schemeClr>
            </a:solidFill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4" name="Rectangle 43">
            <a:extLst>
              <a:ext uri="{FF2B5EF4-FFF2-40B4-BE49-F238E27FC236}">
                <a16:creationId xmlns:a16="http://schemas.microsoft.com/office/drawing/2014/main" id="{D04518CC-354E-4A85-BF22-CEDEE6CF8493}"/>
              </a:ext>
            </a:extLst>
          </p:cNvPr>
          <p:cNvSpPr/>
          <p:nvPr/>
        </p:nvSpPr>
        <p:spPr>
          <a:xfrm rot="9770872">
            <a:off x="3962238" y="-6284069"/>
            <a:ext cx="4206311" cy="42050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381000" sx="99000" sy="99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5" name="Rectangle 44">
            <a:extLst>
              <a:ext uri="{FF2B5EF4-FFF2-40B4-BE49-F238E27FC236}">
                <a16:creationId xmlns:a16="http://schemas.microsoft.com/office/drawing/2014/main" id="{D996FCBD-5FF8-438C-AD02-E9C1B1DA49DE}"/>
              </a:ext>
            </a:extLst>
          </p:cNvPr>
          <p:cNvSpPr/>
          <p:nvPr/>
        </p:nvSpPr>
        <p:spPr>
          <a:xfrm>
            <a:off x="509044" y="352466"/>
            <a:ext cx="11112698" cy="62065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50000"/>
              </a:schemeClr>
            </a:solidFill>
            <a:prstDash val="dash"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6" name="Viền Kim Cương Xanh Ngọc">
            <a:extLst>
              <a:ext uri="{FF2B5EF4-FFF2-40B4-BE49-F238E27FC236}">
                <a16:creationId xmlns:a16="http://schemas.microsoft.com/office/drawing/2014/main" id="{47C58C59-5DAC-47F2-8FE3-12F3F1731AD7}"/>
              </a:ext>
            </a:extLst>
          </p:cNvPr>
          <p:cNvSpPr/>
          <p:nvPr/>
        </p:nvSpPr>
        <p:spPr>
          <a:xfrm rot="4835807">
            <a:off x="-3672986" y="-8241839"/>
            <a:ext cx="19025077" cy="25214149"/>
          </a:xfrm>
          <a:prstGeom prst="diamond">
            <a:avLst/>
          </a:prstGeom>
          <a:noFill/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7" name="TextBox 45">
            <a:extLst>
              <a:ext uri="{FF2B5EF4-FFF2-40B4-BE49-F238E27FC236}">
                <a16:creationId xmlns:a16="http://schemas.microsoft.com/office/drawing/2014/main" id="{700670F5-44D4-477A-A000-C134BC0633AE}"/>
              </a:ext>
            </a:extLst>
          </p:cNvPr>
          <p:cNvSpPr txBox="1"/>
          <p:nvPr/>
        </p:nvSpPr>
        <p:spPr>
          <a:xfrm>
            <a:off x="623981" y="580058"/>
            <a:ext cx="3566035" cy="496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I.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2400" b="1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9" name="Hình Bầu dục 8">
            <a:extLst>
              <a:ext uri="{FF2B5EF4-FFF2-40B4-BE49-F238E27FC236}">
                <a16:creationId xmlns:a16="http://schemas.microsoft.com/office/drawing/2014/main" id="{293619C4-9179-4667-9344-C0BD4CCFBB0A}"/>
              </a:ext>
            </a:extLst>
          </p:cNvPr>
          <p:cNvSpPr/>
          <p:nvPr/>
        </p:nvSpPr>
        <p:spPr>
          <a:xfrm>
            <a:off x="-2870575" y="400448"/>
            <a:ext cx="1515036" cy="145244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0" name="Hình Bầu dục 9">
            <a:extLst>
              <a:ext uri="{FF2B5EF4-FFF2-40B4-BE49-F238E27FC236}">
                <a16:creationId xmlns:a16="http://schemas.microsoft.com/office/drawing/2014/main" id="{51C412F9-1EC0-4EE6-807C-9BBBEA603C73}"/>
              </a:ext>
            </a:extLst>
          </p:cNvPr>
          <p:cNvSpPr/>
          <p:nvPr/>
        </p:nvSpPr>
        <p:spPr>
          <a:xfrm>
            <a:off x="14452063" y="4474607"/>
            <a:ext cx="1515036" cy="145244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1" name="Hình Bầu dục 10">
            <a:extLst>
              <a:ext uri="{FF2B5EF4-FFF2-40B4-BE49-F238E27FC236}">
                <a16:creationId xmlns:a16="http://schemas.microsoft.com/office/drawing/2014/main" id="{A8DD42A8-0816-458E-A91C-28D874398140}"/>
              </a:ext>
            </a:extLst>
          </p:cNvPr>
          <p:cNvSpPr/>
          <p:nvPr/>
        </p:nvSpPr>
        <p:spPr>
          <a:xfrm>
            <a:off x="12848523" y="400448"/>
            <a:ext cx="1073459" cy="103722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2" name="Hình Bầu dục 11">
            <a:extLst>
              <a:ext uri="{FF2B5EF4-FFF2-40B4-BE49-F238E27FC236}">
                <a16:creationId xmlns:a16="http://schemas.microsoft.com/office/drawing/2014/main" id="{95133E5A-B6F4-4404-A6C3-39F052919BEB}"/>
              </a:ext>
            </a:extLst>
          </p:cNvPr>
          <p:cNvSpPr/>
          <p:nvPr/>
        </p:nvSpPr>
        <p:spPr>
          <a:xfrm>
            <a:off x="-2732501" y="5200830"/>
            <a:ext cx="985499" cy="92383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3" name="Hình Bầu dục 12">
            <a:extLst>
              <a:ext uri="{FF2B5EF4-FFF2-40B4-BE49-F238E27FC236}">
                <a16:creationId xmlns:a16="http://schemas.microsoft.com/office/drawing/2014/main" id="{5B08A60E-AE71-4098-9BF3-2BE391E694C6}"/>
              </a:ext>
            </a:extLst>
          </p:cNvPr>
          <p:cNvSpPr/>
          <p:nvPr/>
        </p:nvSpPr>
        <p:spPr>
          <a:xfrm rot="11810461">
            <a:off x="384989" y="11210466"/>
            <a:ext cx="5989042" cy="593261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4" name="Hình Bầu dục 13">
            <a:extLst>
              <a:ext uri="{FF2B5EF4-FFF2-40B4-BE49-F238E27FC236}">
                <a16:creationId xmlns:a16="http://schemas.microsoft.com/office/drawing/2014/main" id="{F6ADA78D-F292-4DEF-9CFD-B1B61A16576F}"/>
              </a:ext>
            </a:extLst>
          </p:cNvPr>
          <p:cNvSpPr/>
          <p:nvPr/>
        </p:nvSpPr>
        <p:spPr>
          <a:xfrm rot="11810461">
            <a:off x="4870390" y="7814937"/>
            <a:ext cx="1416539" cy="13992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5" name="Hình Bầu dục 14">
            <a:extLst>
              <a:ext uri="{FF2B5EF4-FFF2-40B4-BE49-F238E27FC236}">
                <a16:creationId xmlns:a16="http://schemas.microsoft.com/office/drawing/2014/main" id="{DDD52487-6CA7-4F7E-9E61-24A69AB1E227}"/>
              </a:ext>
            </a:extLst>
          </p:cNvPr>
          <p:cNvSpPr/>
          <p:nvPr/>
        </p:nvSpPr>
        <p:spPr>
          <a:xfrm rot="11810461">
            <a:off x="529091" y="19769341"/>
            <a:ext cx="1416539" cy="13992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A0CA71B6-26E5-4984-ACA8-5CD9218CBC65}"/>
              </a:ext>
            </a:extLst>
          </p:cNvPr>
          <p:cNvSpPr txBox="1"/>
          <p:nvPr/>
        </p:nvSpPr>
        <p:spPr>
          <a:xfrm>
            <a:off x="14263900" y="705636"/>
            <a:ext cx="434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b="1">
                <a:solidFill>
                  <a:schemeClr val="accent4">
                    <a:lumMod val="50000"/>
                  </a:schemeClr>
                </a:solidFill>
                <a:latin typeface="+mj-lt"/>
              </a:rPr>
              <a:t>Nội dung 2</a:t>
            </a:r>
          </a:p>
        </p:txBody>
      </p:sp>
      <p:sp>
        <p:nvSpPr>
          <p:cNvPr id="17" name="Hình chữ nhật: Góc Tròn 16">
            <a:extLst>
              <a:ext uri="{FF2B5EF4-FFF2-40B4-BE49-F238E27FC236}">
                <a16:creationId xmlns:a16="http://schemas.microsoft.com/office/drawing/2014/main" id="{18916B3E-CCEA-4901-9C7D-B1E633ACEA66}"/>
              </a:ext>
            </a:extLst>
          </p:cNvPr>
          <p:cNvSpPr/>
          <p:nvPr/>
        </p:nvSpPr>
        <p:spPr>
          <a:xfrm rot="4582899">
            <a:off x="1317781" y="8046465"/>
            <a:ext cx="2057492" cy="2054053"/>
          </a:xfrm>
          <a:prstGeom prst="roundRect">
            <a:avLst>
              <a:gd name="adj" fmla="val 1009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8" name="Hình chữ nhật: Góc Tròn 17">
            <a:extLst>
              <a:ext uri="{FF2B5EF4-FFF2-40B4-BE49-F238E27FC236}">
                <a16:creationId xmlns:a16="http://schemas.microsoft.com/office/drawing/2014/main" id="{812C359F-3F3D-4E0E-8730-8549FE52B717}"/>
              </a:ext>
            </a:extLst>
          </p:cNvPr>
          <p:cNvSpPr/>
          <p:nvPr/>
        </p:nvSpPr>
        <p:spPr>
          <a:xfrm rot="4582899">
            <a:off x="3544442" y="12599004"/>
            <a:ext cx="2057492" cy="2054053"/>
          </a:xfrm>
          <a:prstGeom prst="roundRect">
            <a:avLst>
              <a:gd name="adj" fmla="val 1009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FBFA73BE-75C6-4F08-BE77-073605771C7A}"/>
              </a:ext>
            </a:extLst>
          </p:cNvPr>
          <p:cNvSpPr txBox="1"/>
          <p:nvPr/>
        </p:nvSpPr>
        <p:spPr>
          <a:xfrm>
            <a:off x="17127220" y="1683850"/>
            <a:ext cx="3405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2800">
                <a:solidFill>
                  <a:schemeClr val="accent4">
                    <a:lumMod val="50000"/>
                  </a:schemeClr>
                </a:solidFill>
                <a:latin typeface="+mj-lt"/>
              </a:rPr>
              <a:t>Ghi chú Nội dung 3</a:t>
            </a:r>
          </a:p>
        </p:txBody>
      </p:sp>
      <p:sp>
        <p:nvSpPr>
          <p:cNvPr id="20" name="Hình chữ nhật: Góc Tròn 19">
            <a:extLst>
              <a:ext uri="{FF2B5EF4-FFF2-40B4-BE49-F238E27FC236}">
                <a16:creationId xmlns:a16="http://schemas.microsoft.com/office/drawing/2014/main" id="{07FA669A-FC60-437C-8D99-E991AE8DE02C}"/>
              </a:ext>
            </a:extLst>
          </p:cNvPr>
          <p:cNvSpPr/>
          <p:nvPr/>
        </p:nvSpPr>
        <p:spPr>
          <a:xfrm>
            <a:off x="13522528" y="3397912"/>
            <a:ext cx="2057492" cy="2557585"/>
          </a:xfrm>
          <a:prstGeom prst="roundRect">
            <a:avLst>
              <a:gd name="adj" fmla="val 1217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21" name="Hình chữ nhật: Góc Tròn 20">
            <a:extLst>
              <a:ext uri="{FF2B5EF4-FFF2-40B4-BE49-F238E27FC236}">
                <a16:creationId xmlns:a16="http://schemas.microsoft.com/office/drawing/2014/main" id="{056DF3B5-56BF-4FAA-B96B-6520D8BB9922}"/>
              </a:ext>
            </a:extLst>
          </p:cNvPr>
          <p:cNvSpPr/>
          <p:nvPr/>
        </p:nvSpPr>
        <p:spPr>
          <a:xfrm>
            <a:off x="19536248" y="3397912"/>
            <a:ext cx="2057492" cy="2557585"/>
          </a:xfrm>
          <a:prstGeom prst="roundRect">
            <a:avLst>
              <a:gd name="adj" fmla="val 12178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8" name="TextBox 45">
            <a:extLst>
              <a:ext uri="{FF2B5EF4-FFF2-40B4-BE49-F238E27FC236}">
                <a16:creationId xmlns:a16="http://schemas.microsoft.com/office/drawing/2014/main" id="{41FA04EB-381D-F940-1AE1-F2500FC5E625}"/>
              </a:ext>
            </a:extLst>
          </p:cNvPr>
          <p:cNvSpPr txBox="1"/>
          <p:nvPr/>
        </p:nvSpPr>
        <p:spPr>
          <a:xfrm>
            <a:off x="1237360" y="1307127"/>
            <a:ext cx="3285186" cy="505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3.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Phạm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vi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đề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tài</a:t>
            </a:r>
            <a:endParaRPr lang="en-US" sz="2400" b="1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2" name="Google Shape;187;p5">
            <a:extLst>
              <a:ext uri="{FF2B5EF4-FFF2-40B4-BE49-F238E27FC236}">
                <a16:creationId xmlns:a16="http://schemas.microsoft.com/office/drawing/2014/main" id="{C3CBBFA8-D7F2-8F2A-0382-725F92D6843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5527" b="5527"/>
          <a:stretch/>
        </p:blipFill>
        <p:spPr>
          <a:xfrm>
            <a:off x="636310" y="1852895"/>
            <a:ext cx="27432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Quản lý khách hàng là gì? Quy trình và cách quản lý khách hàng hiệu quả">
            <a:extLst>
              <a:ext uri="{FF2B5EF4-FFF2-40B4-BE49-F238E27FC236}">
                <a16:creationId xmlns:a16="http://schemas.microsoft.com/office/drawing/2014/main" id="{720617EE-1742-1358-01C3-D54E1813B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488" y="1852895"/>
            <a:ext cx="2650896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Google Shape;182;p5">
            <a:extLst>
              <a:ext uri="{FF2B5EF4-FFF2-40B4-BE49-F238E27FC236}">
                <a16:creationId xmlns:a16="http://schemas.microsoft.com/office/drawing/2014/main" id="{E433B893-04B1-44DE-4D03-D12F4543398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0566" b="10566"/>
          <a:stretch/>
        </p:blipFill>
        <p:spPr>
          <a:xfrm>
            <a:off x="6020514" y="1852895"/>
            <a:ext cx="27432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83;p5">
            <a:extLst>
              <a:ext uri="{FF2B5EF4-FFF2-40B4-BE49-F238E27FC236}">
                <a16:creationId xmlns:a16="http://schemas.microsoft.com/office/drawing/2014/main" id="{8E744722-FEA8-027A-05A8-C5B76DA1C23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140" r="1139"/>
          <a:stretch/>
        </p:blipFill>
        <p:spPr>
          <a:xfrm>
            <a:off x="8760843" y="1852895"/>
            <a:ext cx="27432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86;p5">
            <a:extLst>
              <a:ext uri="{FF2B5EF4-FFF2-40B4-BE49-F238E27FC236}">
                <a16:creationId xmlns:a16="http://schemas.microsoft.com/office/drawing/2014/main" id="{2595557C-2DAD-02D4-D055-6AA184D3EC8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7276" r="7275"/>
          <a:stretch/>
        </p:blipFill>
        <p:spPr>
          <a:xfrm>
            <a:off x="623981" y="3681695"/>
            <a:ext cx="27432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85;p5">
            <a:extLst>
              <a:ext uri="{FF2B5EF4-FFF2-40B4-BE49-F238E27FC236}">
                <a16:creationId xmlns:a16="http://schemas.microsoft.com/office/drawing/2014/main" id="{5C755241-4303-9E31-3C48-C36DB91D1E41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12405" r="12405"/>
          <a:stretch/>
        </p:blipFill>
        <p:spPr>
          <a:xfrm>
            <a:off x="3277314" y="3681695"/>
            <a:ext cx="27432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Những Lưu ý Về Việc Sử Dụng Hóa Đơn Điện Tử Cho Doanh Nghiệp Mới">
            <a:extLst>
              <a:ext uri="{FF2B5EF4-FFF2-40B4-BE49-F238E27FC236}">
                <a16:creationId xmlns:a16="http://schemas.microsoft.com/office/drawing/2014/main" id="{071B7E13-C321-F4B5-D0E2-C93AFF7A1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21" y="3717281"/>
            <a:ext cx="2743200" cy="192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13554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75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42">
            <a:extLst>
              <a:ext uri="{FF2B5EF4-FFF2-40B4-BE49-F238E27FC236}">
                <a16:creationId xmlns:a16="http://schemas.microsoft.com/office/drawing/2014/main" id="{EBD8B0B9-5752-7EB9-8FDD-00FBA381A37C}"/>
              </a:ext>
            </a:extLst>
          </p:cNvPr>
          <p:cNvSpPr/>
          <p:nvPr/>
        </p:nvSpPr>
        <p:spPr>
          <a:xfrm>
            <a:off x="514350" y="352466"/>
            <a:ext cx="11112699" cy="6206548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accent4">
                <a:lumMod val="50000"/>
              </a:schemeClr>
            </a:solidFill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57" name="Rectangle 43">
            <a:extLst>
              <a:ext uri="{FF2B5EF4-FFF2-40B4-BE49-F238E27FC236}">
                <a16:creationId xmlns:a16="http://schemas.microsoft.com/office/drawing/2014/main" id="{83A1B564-4E8D-4BB7-74DE-EC1A1AE239EB}"/>
              </a:ext>
            </a:extLst>
          </p:cNvPr>
          <p:cNvSpPr/>
          <p:nvPr/>
        </p:nvSpPr>
        <p:spPr>
          <a:xfrm rot="9770872">
            <a:off x="3962238" y="-6284069"/>
            <a:ext cx="4206311" cy="42050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381000" sx="99000" sy="99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58" name="Rectangle 44">
            <a:extLst>
              <a:ext uri="{FF2B5EF4-FFF2-40B4-BE49-F238E27FC236}">
                <a16:creationId xmlns:a16="http://schemas.microsoft.com/office/drawing/2014/main" id="{27DAF86C-AB9D-CCF5-BD69-86B4E24A93D6}"/>
              </a:ext>
            </a:extLst>
          </p:cNvPr>
          <p:cNvSpPr/>
          <p:nvPr/>
        </p:nvSpPr>
        <p:spPr>
          <a:xfrm>
            <a:off x="509044" y="352466"/>
            <a:ext cx="11112698" cy="62065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50000"/>
              </a:schemeClr>
            </a:solidFill>
            <a:prstDash val="dash"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>
              <a:latin typeface="+mj-lt"/>
            </a:endParaRPr>
          </a:p>
        </p:txBody>
      </p:sp>
      <p:sp>
        <p:nvSpPr>
          <p:cNvPr id="59" name="Viền Kim Cương Xanh Ngọc">
            <a:extLst>
              <a:ext uri="{FF2B5EF4-FFF2-40B4-BE49-F238E27FC236}">
                <a16:creationId xmlns:a16="http://schemas.microsoft.com/office/drawing/2014/main" id="{18C762D6-36EB-966C-4D85-775EC2265032}"/>
              </a:ext>
            </a:extLst>
          </p:cNvPr>
          <p:cNvSpPr/>
          <p:nvPr/>
        </p:nvSpPr>
        <p:spPr>
          <a:xfrm rot="4835807">
            <a:off x="-3672986" y="-8241839"/>
            <a:ext cx="19025077" cy="25214149"/>
          </a:xfrm>
          <a:prstGeom prst="diamond">
            <a:avLst/>
          </a:prstGeom>
          <a:noFill/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60" name="TextBox 45">
            <a:extLst>
              <a:ext uri="{FF2B5EF4-FFF2-40B4-BE49-F238E27FC236}">
                <a16:creationId xmlns:a16="http://schemas.microsoft.com/office/drawing/2014/main" id="{800F2195-1002-13C3-6EAA-90DDF4D52C23}"/>
              </a:ext>
            </a:extLst>
          </p:cNvPr>
          <p:cNvSpPr txBox="1"/>
          <p:nvPr/>
        </p:nvSpPr>
        <p:spPr>
          <a:xfrm>
            <a:off x="564951" y="605984"/>
            <a:ext cx="3566035" cy="496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I.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2400" b="1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61" name="Hình Bầu dục 8">
            <a:extLst>
              <a:ext uri="{FF2B5EF4-FFF2-40B4-BE49-F238E27FC236}">
                <a16:creationId xmlns:a16="http://schemas.microsoft.com/office/drawing/2014/main" id="{2D65F24F-D4A1-D7F8-B944-9F2AFB9A0D89}"/>
              </a:ext>
            </a:extLst>
          </p:cNvPr>
          <p:cNvSpPr/>
          <p:nvPr/>
        </p:nvSpPr>
        <p:spPr>
          <a:xfrm>
            <a:off x="-2870575" y="400448"/>
            <a:ext cx="1515036" cy="145244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62" name="Hình Bầu dục 9">
            <a:extLst>
              <a:ext uri="{FF2B5EF4-FFF2-40B4-BE49-F238E27FC236}">
                <a16:creationId xmlns:a16="http://schemas.microsoft.com/office/drawing/2014/main" id="{6B9C0080-6E36-3A45-CF33-52C50F20A669}"/>
              </a:ext>
            </a:extLst>
          </p:cNvPr>
          <p:cNvSpPr/>
          <p:nvPr/>
        </p:nvSpPr>
        <p:spPr>
          <a:xfrm>
            <a:off x="14452063" y="4474607"/>
            <a:ext cx="1515036" cy="145244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63" name="Hình Bầu dục 10">
            <a:extLst>
              <a:ext uri="{FF2B5EF4-FFF2-40B4-BE49-F238E27FC236}">
                <a16:creationId xmlns:a16="http://schemas.microsoft.com/office/drawing/2014/main" id="{863EC3AE-6E39-6C21-1232-FB78094B2E6B}"/>
              </a:ext>
            </a:extLst>
          </p:cNvPr>
          <p:cNvSpPr/>
          <p:nvPr/>
        </p:nvSpPr>
        <p:spPr>
          <a:xfrm>
            <a:off x="12848523" y="400448"/>
            <a:ext cx="1073459" cy="103722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64" name="Hình Bầu dục 11">
            <a:extLst>
              <a:ext uri="{FF2B5EF4-FFF2-40B4-BE49-F238E27FC236}">
                <a16:creationId xmlns:a16="http://schemas.microsoft.com/office/drawing/2014/main" id="{5364E2BD-30E0-5958-4E03-D97A02F7C330}"/>
              </a:ext>
            </a:extLst>
          </p:cNvPr>
          <p:cNvSpPr/>
          <p:nvPr/>
        </p:nvSpPr>
        <p:spPr>
          <a:xfrm>
            <a:off x="-2732501" y="5200830"/>
            <a:ext cx="985499" cy="92383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65" name="Hình Bầu dục 12">
            <a:extLst>
              <a:ext uri="{FF2B5EF4-FFF2-40B4-BE49-F238E27FC236}">
                <a16:creationId xmlns:a16="http://schemas.microsoft.com/office/drawing/2014/main" id="{09C5F74B-D46B-034C-9AFE-D26CC7ADB97F}"/>
              </a:ext>
            </a:extLst>
          </p:cNvPr>
          <p:cNvSpPr/>
          <p:nvPr/>
        </p:nvSpPr>
        <p:spPr>
          <a:xfrm rot="11810461">
            <a:off x="384989" y="11210466"/>
            <a:ext cx="5989042" cy="593261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66" name="Hình Bầu dục 13">
            <a:extLst>
              <a:ext uri="{FF2B5EF4-FFF2-40B4-BE49-F238E27FC236}">
                <a16:creationId xmlns:a16="http://schemas.microsoft.com/office/drawing/2014/main" id="{ECD97A35-8950-C608-C890-E4EC66640AE9}"/>
              </a:ext>
            </a:extLst>
          </p:cNvPr>
          <p:cNvSpPr/>
          <p:nvPr/>
        </p:nvSpPr>
        <p:spPr>
          <a:xfrm rot="11810461">
            <a:off x="4870390" y="7814937"/>
            <a:ext cx="1416539" cy="13992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67" name="Hình Bầu dục 14">
            <a:extLst>
              <a:ext uri="{FF2B5EF4-FFF2-40B4-BE49-F238E27FC236}">
                <a16:creationId xmlns:a16="http://schemas.microsoft.com/office/drawing/2014/main" id="{41C7367D-1CEF-57DE-66C2-C39359E91920}"/>
              </a:ext>
            </a:extLst>
          </p:cNvPr>
          <p:cNvSpPr/>
          <p:nvPr/>
        </p:nvSpPr>
        <p:spPr>
          <a:xfrm rot="11810461">
            <a:off x="529091" y="19769341"/>
            <a:ext cx="1416539" cy="13992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68" name="Hộp Văn bản 15">
            <a:extLst>
              <a:ext uri="{FF2B5EF4-FFF2-40B4-BE49-F238E27FC236}">
                <a16:creationId xmlns:a16="http://schemas.microsoft.com/office/drawing/2014/main" id="{DCBC2D79-1B6E-3DA8-3D29-90363850709E}"/>
              </a:ext>
            </a:extLst>
          </p:cNvPr>
          <p:cNvSpPr txBox="1"/>
          <p:nvPr/>
        </p:nvSpPr>
        <p:spPr>
          <a:xfrm>
            <a:off x="14263900" y="705636"/>
            <a:ext cx="434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b="1">
                <a:solidFill>
                  <a:schemeClr val="accent4">
                    <a:lumMod val="50000"/>
                  </a:schemeClr>
                </a:solidFill>
                <a:latin typeface="+mj-lt"/>
              </a:rPr>
              <a:t>Nội dung 2</a:t>
            </a:r>
          </a:p>
        </p:txBody>
      </p:sp>
      <p:sp>
        <p:nvSpPr>
          <p:cNvPr id="69" name="Hình chữ nhật: Góc Tròn 16">
            <a:extLst>
              <a:ext uri="{FF2B5EF4-FFF2-40B4-BE49-F238E27FC236}">
                <a16:creationId xmlns:a16="http://schemas.microsoft.com/office/drawing/2014/main" id="{BB079C8B-1607-AE48-6CFC-4E1A45E45060}"/>
              </a:ext>
            </a:extLst>
          </p:cNvPr>
          <p:cNvSpPr/>
          <p:nvPr/>
        </p:nvSpPr>
        <p:spPr>
          <a:xfrm rot="4582899">
            <a:off x="1317781" y="8046465"/>
            <a:ext cx="2057492" cy="2054053"/>
          </a:xfrm>
          <a:prstGeom prst="roundRect">
            <a:avLst>
              <a:gd name="adj" fmla="val 1009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70" name="Hình chữ nhật: Góc Tròn 17">
            <a:extLst>
              <a:ext uri="{FF2B5EF4-FFF2-40B4-BE49-F238E27FC236}">
                <a16:creationId xmlns:a16="http://schemas.microsoft.com/office/drawing/2014/main" id="{94224B43-3912-15EB-5A9C-B56B93F8B4D2}"/>
              </a:ext>
            </a:extLst>
          </p:cNvPr>
          <p:cNvSpPr/>
          <p:nvPr/>
        </p:nvSpPr>
        <p:spPr>
          <a:xfrm rot="4582899">
            <a:off x="3544442" y="12599004"/>
            <a:ext cx="2057492" cy="2054053"/>
          </a:xfrm>
          <a:prstGeom prst="roundRect">
            <a:avLst>
              <a:gd name="adj" fmla="val 1009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71" name="Hộp Văn bản 18">
            <a:extLst>
              <a:ext uri="{FF2B5EF4-FFF2-40B4-BE49-F238E27FC236}">
                <a16:creationId xmlns:a16="http://schemas.microsoft.com/office/drawing/2014/main" id="{692F3DEB-9BA0-E862-4C29-C875FEC13C5F}"/>
              </a:ext>
            </a:extLst>
          </p:cNvPr>
          <p:cNvSpPr txBox="1"/>
          <p:nvPr/>
        </p:nvSpPr>
        <p:spPr>
          <a:xfrm>
            <a:off x="17127220" y="1683850"/>
            <a:ext cx="3405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2800">
                <a:solidFill>
                  <a:schemeClr val="accent4">
                    <a:lumMod val="50000"/>
                  </a:schemeClr>
                </a:solidFill>
                <a:latin typeface="+mj-lt"/>
              </a:rPr>
              <a:t>Ghi chú Nội dung 3</a:t>
            </a:r>
          </a:p>
        </p:txBody>
      </p:sp>
      <p:sp>
        <p:nvSpPr>
          <p:cNvPr id="72" name="Hình chữ nhật: Góc Tròn 19">
            <a:extLst>
              <a:ext uri="{FF2B5EF4-FFF2-40B4-BE49-F238E27FC236}">
                <a16:creationId xmlns:a16="http://schemas.microsoft.com/office/drawing/2014/main" id="{68784909-EC83-B029-D30A-C9CA9C7E27D0}"/>
              </a:ext>
            </a:extLst>
          </p:cNvPr>
          <p:cNvSpPr/>
          <p:nvPr/>
        </p:nvSpPr>
        <p:spPr>
          <a:xfrm>
            <a:off x="13522528" y="3397912"/>
            <a:ext cx="2057492" cy="2557585"/>
          </a:xfrm>
          <a:prstGeom prst="roundRect">
            <a:avLst>
              <a:gd name="adj" fmla="val 1217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73" name="Hình chữ nhật: Góc Tròn 20">
            <a:extLst>
              <a:ext uri="{FF2B5EF4-FFF2-40B4-BE49-F238E27FC236}">
                <a16:creationId xmlns:a16="http://schemas.microsoft.com/office/drawing/2014/main" id="{2D866EF9-C78D-7DC2-5DB9-D1F630C639D1}"/>
              </a:ext>
            </a:extLst>
          </p:cNvPr>
          <p:cNvSpPr/>
          <p:nvPr/>
        </p:nvSpPr>
        <p:spPr>
          <a:xfrm>
            <a:off x="19536248" y="3397912"/>
            <a:ext cx="2057492" cy="2557585"/>
          </a:xfrm>
          <a:prstGeom prst="roundRect">
            <a:avLst>
              <a:gd name="adj" fmla="val 12178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74" name="TextBox 45">
            <a:extLst>
              <a:ext uri="{FF2B5EF4-FFF2-40B4-BE49-F238E27FC236}">
                <a16:creationId xmlns:a16="http://schemas.microsoft.com/office/drawing/2014/main" id="{0843F437-7395-4654-DCB3-730441B3C246}"/>
              </a:ext>
            </a:extLst>
          </p:cNvPr>
          <p:cNvSpPr txBox="1"/>
          <p:nvPr/>
        </p:nvSpPr>
        <p:spPr>
          <a:xfrm>
            <a:off x="1237360" y="1307127"/>
            <a:ext cx="3285186" cy="505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4.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Khảo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sát</a:t>
            </a:r>
            <a:endParaRPr lang="en-US" sz="2400" b="1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Giới thiệu - Hướng dẫn sử dụng Nhanh.vn">
            <a:extLst>
              <a:ext uri="{FF2B5EF4-FFF2-40B4-BE49-F238E27FC236}">
                <a16:creationId xmlns:a16="http://schemas.microsoft.com/office/drawing/2014/main" id="{73C97C79-D1A4-0E8E-05C1-B567E64E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420" y="1945460"/>
            <a:ext cx="36576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KIOTVIET - PHẦN MỀM QUẢN LÝ BÁN HÀNG PHỔ BIẾN NHẤT VỚI HƠN 150.000 CỬA HÀNG  TIN DÙNG">
            <a:extLst>
              <a:ext uri="{FF2B5EF4-FFF2-40B4-BE49-F238E27FC236}">
                <a16:creationId xmlns:a16="http://schemas.microsoft.com/office/drawing/2014/main" id="{BCFC4DAD-8D9C-6724-0C07-048218261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079" y="1945460"/>
            <a:ext cx="36576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45">
            <a:extLst>
              <a:ext uri="{FF2B5EF4-FFF2-40B4-BE49-F238E27FC236}">
                <a16:creationId xmlns:a16="http://schemas.microsoft.com/office/drawing/2014/main" id="{940F2D50-ADA9-C948-F122-B1F1355FE3B2}"/>
              </a:ext>
            </a:extLst>
          </p:cNvPr>
          <p:cNvSpPr txBox="1"/>
          <p:nvPr/>
        </p:nvSpPr>
        <p:spPr>
          <a:xfrm>
            <a:off x="1407420" y="4474607"/>
            <a:ext cx="4918548" cy="1383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Hai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phần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mền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đang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rất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nhiều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cửa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lớn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nhỏ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sử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đa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dạng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dễ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dàng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sử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dụng</a:t>
            </a:r>
            <a:endParaRPr lang="en-US" sz="24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30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ythrough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  <p:bldP spid="8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3">
            <a:extLst>
              <a:ext uri="{FF2B5EF4-FFF2-40B4-BE49-F238E27FC236}">
                <a16:creationId xmlns:a16="http://schemas.microsoft.com/office/drawing/2014/main" id="{D04518CC-354E-4A85-BF22-CEDEE6CF8493}"/>
              </a:ext>
            </a:extLst>
          </p:cNvPr>
          <p:cNvSpPr/>
          <p:nvPr/>
        </p:nvSpPr>
        <p:spPr>
          <a:xfrm rot="9770872">
            <a:off x="3962238" y="-6284069"/>
            <a:ext cx="4206311" cy="42050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381000" sx="99000" sy="99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5" name="Rectangle 44">
            <a:extLst>
              <a:ext uri="{FF2B5EF4-FFF2-40B4-BE49-F238E27FC236}">
                <a16:creationId xmlns:a16="http://schemas.microsoft.com/office/drawing/2014/main" id="{D996FCBD-5FF8-438C-AD02-E9C1B1DA49DE}"/>
              </a:ext>
            </a:extLst>
          </p:cNvPr>
          <p:cNvSpPr/>
          <p:nvPr/>
        </p:nvSpPr>
        <p:spPr>
          <a:xfrm>
            <a:off x="356772" y="275385"/>
            <a:ext cx="11403413" cy="62450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50000"/>
              </a:schemeClr>
            </a:solidFill>
            <a:prstDash val="dash"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6" name="Viền Kim Cương Xanh Ngọc">
            <a:extLst>
              <a:ext uri="{FF2B5EF4-FFF2-40B4-BE49-F238E27FC236}">
                <a16:creationId xmlns:a16="http://schemas.microsoft.com/office/drawing/2014/main" id="{47C58C59-5DAC-47F2-8FE3-12F3F1731AD7}"/>
              </a:ext>
            </a:extLst>
          </p:cNvPr>
          <p:cNvSpPr/>
          <p:nvPr/>
        </p:nvSpPr>
        <p:spPr>
          <a:xfrm rot="4835807">
            <a:off x="-3672986" y="-8241839"/>
            <a:ext cx="19025077" cy="25214149"/>
          </a:xfrm>
          <a:prstGeom prst="diamond">
            <a:avLst/>
          </a:prstGeom>
          <a:noFill/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7" name="TextBox 45">
            <a:extLst>
              <a:ext uri="{FF2B5EF4-FFF2-40B4-BE49-F238E27FC236}">
                <a16:creationId xmlns:a16="http://schemas.microsoft.com/office/drawing/2014/main" id="{700670F5-44D4-477A-A000-C134BC0633AE}"/>
              </a:ext>
            </a:extLst>
          </p:cNvPr>
          <p:cNvSpPr txBox="1"/>
          <p:nvPr/>
        </p:nvSpPr>
        <p:spPr>
          <a:xfrm>
            <a:off x="301715" y="296117"/>
            <a:ext cx="3725339" cy="496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I.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2400" b="1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9" name="Hình Bầu dục 8">
            <a:extLst>
              <a:ext uri="{FF2B5EF4-FFF2-40B4-BE49-F238E27FC236}">
                <a16:creationId xmlns:a16="http://schemas.microsoft.com/office/drawing/2014/main" id="{293619C4-9179-4667-9344-C0BD4CCFBB0A}"/>
              </a:ext>
            </a:extLst>
          </p:cNvPr>
          <p:cNvSpPr/>
          <p:nvPr/>
        </p:nvSpPr>
        <p:spPr>
          <a:xfrm>
            <a:off x="-2870575" y="400448"/>
            <a:ext cx="1515036" cy="145244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0" name="Hình Bầu dục 9">
            <a:extLst>
              <a:ext uri="{FF2B5EF4-FFF2-40B4-BE49-F238E27FC236}">
                <a16:creationId xmlns:a16="http://schemas.microsoft.com/office/drawing/2014/main" id="{51C412F9-1EC0-4EE6-807C-9BBBEA603C73}"/>
              </a:ext>
            </a:extLst>
          </p:cNvPr>
          <p:cNvSpPr/>
          <p:nvPr/>
        </p:nvSpPr>
        <p:spPr>
          <a:xfrm>
            <a:off x="14452063" y="4474607"/>
            <a:ext cx="1515036" cy="145244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1" name="Hình Bầu dục 10">
            <a:extLst>
              <a:ext uri="{FF2B5EF4-FFF2-40B4-BE49-F238E27FC236}">
                <a16:creationId xmlns:a16="http://schemas.microsoft.com/office/drawing/2014/main" id="{A8DD42A8-0816-458E-A91C-28D874398140}"/>
              </a:ext>
            </a:extLst>
          </p:cNvPr>
          <p:cNvSpPr/>
          <p:nvPr/>
        </p:nvSpPr>
        <p:spPr>
          <a:xfrm>
            <a:off x="12848523" y="400448"/>
            <a:ext cx="1073459" cy="103722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2" name="Hình Bầu dục 11">
            <a:extLst>
              <a:ext uri="{FF2B5EF4-FFF2-40B4-BE49-F238E27FC236}">
                <a16:creationId xmlns:a16="http://schemas.microsoft.com/office/drawing/2014/main" id="{95133E5A-B6F4-4404-A6C3-39F052919BEB}"/>
              </a:ext>
            </a:extLst>
          </p:cNvPr>
          <p:cNvSpPr/>
          <p:nvPr/>
        </p:nvSpPr>
        <p:spPr>
          <a:xfrm>
            <a:off x="-2732501" y="5200830"/>
            <a:ext cx="985499" cy="92383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3" name="Hình Bầu dục 12">
            <a:extLst>
              <a:ext uri="{FF2B5EF4-FFF2-40B4-BE49-F238E27FC236}">
                <a16:creationId xmlns:a16="http://schemas.microsoft.com/office/drawing/2014/main" id="{5B08A60E-AE71-4098-9BF3-2BE391E694C6}"/>
              </a:ext>
            </a:extLst>
          </p:cNvPr>
          <p:cNvSpPr/>
          <p:nvPr/>
        </p:nvSpPr>
        <p:spPr>
          <a:xfrm rot="11810461">
            <a:off x="384989" y="11210466"/>
            <a:ext cx="5989042" cy="593261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4" name="Hình Bầu dục 13">
            <a:extLst>
              <a:ext uri="{FF2B5EF4-FFF2-40B4-BE49-F238E27FC236}">
                <a16:creationId xmlns:a16="http://schemas.microsoft.com/office/drawing/2014/main" id="{F6ADA78D-F292-4DEF-9CFD-B1B61A16576F}"/>
              </a:ext>
            </a:extLst>
          </p:cNvPr>
          <p:cNvSpPr/>
          <p:nvPr/>
        </p:nvSpPr>
        <p:spPr>
          <a:xfrm rot="11810461">
            <a:off x="4870390" y="7814937"/>
            <a:ext cx="1416539" cy="13992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5" name="Hình Bầu dục 14">
            <a:extLst>
              <a:ext uri="{FF2B5EF4-FFF2-40B4-BE49-F238E27FC236}">
                <a16:creationId xmlns:a16="http://schemas.microsoft.com/office/drawing/2014/main" id="{DDD52487-6CA7-4F7E-9E61-24A69AB1E227}"/>
              </a:ext>
            </a:extLst>
          </p:cNvPr>
          <p:cNvSpPr/>
          <p:nvPr/>
        </p:nvSpPr>
        <p:spPr>
          <a:xfrm rot="11810461">
            <a:off x="529091" y="19769341"/>
            <a:ext cx="1416539" cy="13992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A0CA71B6-26E5-4984-ACA8-5CD9218CBC65}"/>
              </a:ext>
            </a:extLst>
          </p:cNvPr>
          <p:cNvSpPr txBox="1"/>
          <p:nvPr/>
        </p:nvSpPr>
        <p:spPr>
          <a:xfrm>
            <a:off x="14263900" y="705636"/>
            <a:ext cx="434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b="1">
                <a:solidFill>
                  <a:schemeClr val="accent4">
                    <a:lumMod val="50000"/>
                  </a:schemeClr>
                </a:solidFill>
                <a:latin typeface="+mj-lt"/>
              </a:rPr>
              <a:t>Nội dung 2</a:t>
            </a:r>
          </a:p>
        </p:txBody>
      </p:sp>
      <p:sp>
        <p:nvSpPr>
          <p:cNvPr id="17" name="Hình chữ nhật: Góc Tròn 16">
            <a:extLst>
              <a:ext uri="{FF2B5EF4-FFF2-40B4-BE49-F238E27FC236}">
                <a16:creationId xmlns:a16="http://schemas.microsoft.com/office/drawing/2014/main" id="{18916B3E-CCEA-4901-9C7D-B1E633ACEA66}"/>
              </a:ext>
            </a:extLst>
          </p:cNvPr>
          <p:cNvSpPr/>
          <p:nvPr/>
        </p:nvSpPr>
        <p:spPr>
          <a:xfrm rot="4582899">
            <a:off x="1317781" y="8046465"/>
            <a:ext cx="2057492" cy="2054053"/>
          </a:xfrm>
          <a:prstGeom prst="roundRect">
            <a:avLst>
              <a:gd name="adj" fmla="val 1009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8" name="Hình chữ nhật: Góc Tròn 17">
            <a:extLst>
              <a:ext uri="{FF2B5EF4-FFF2-40B4-BE49-F238E27FC236}">
                <a16:creationId xmlns:a16="http://schemas.microsoft.com/office/drawing/2014/main" id="{812C359F-3F3D-4E0E-8730-8549FE52B717}"/>
              </a:ext>
            </a:extLst>
          </p:cNvPr>
          <p:cNvSpPr/>
          <p:nvPr/>
        </p:nvSpPr>
        <p:spPr>
          <a:xfrm rot="4582899">
            <a:off x="3544442" y="12599004"/>
            <a:ext cx="2057492" cy="2054053"/>
          </a:xfrm>
          <a:prstGeom prst="roundRect">
            <a:avLst>
              <a:gd name="adj" fmla="val 1009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FBFA73BE-75C6-4F08-BE77-073605771C7A}"/>
              </a:ext>
            </a:extLst>
          </p:cNvPr>
          <p:cNvSpPr txBox="1"/>
          <p:nvPr/>
        </p:nvSpPr>
        <p:spPr>
          <a:xfrm>
            <a:off x="17127220" y="1683850"/>
            <a:ext cx="3405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2800">
                <a:solidFill>
                  <a:schemeClr val="accent4">
                    <a:lumMod val="50000"/>
                  </a:schemeClr>
                </a:solidFill>
                <a:latin typeface="+mj-lt"/>
              </a:rPr>
              <a:t>Ghi chú Nội dung 3</a:t>
            </a:r>
          </a:p>
        </p:txBody>
      </p:sp>
      <p:sp>
        <p:nvSpPr>
          <p:cNvPr id="20" name="Hình chữ nhật: Góc Tròn 19">
            <a:extLst>
              <a:ext uri="{FF2B5EF4-FFF2-40B4-BE49-F238E27FC236}">
                <a16:creationId xmlns:a16="http://schemas.microsoft.com/office/drawing/2014/main" id="{07FA669A-FC60-437C-8D99-E991AE8DE02C}"/>
              </a:ext>
            </a:extLst>
          </p:cNvPr>
          <p:cNvSpPr/>
          <p:nvPr/>
        </p:nvSpPr>
        <p:spPr>
          <a:xfrm>
            <a:off x="13522528" y="3397912"/>
            <a:ext cx="2057492" cy="2557585"/>
          </a:xfrm>
          <a:prstGeom prst="roundRect">
            <a:avLst>
              <a:gd name="adj" fmla="val 1217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21" name="Hình chữ nhật: Góc Tròn 20">
            <a:extLst>
              <a:ext uri="{FF2B5EF4-FFF2-40B4-BE49-F238E27FC236}">
                <a16:creationId xmlns:a16="http://schemas.microsoft.com/office/drawing/2014/main" id="{056DF3B5-56BF-4FAA-B96B-6520D8BB9922}"/>
              </a:ext>
            </a:extLst>
          </p:cNvPr>
          <p:cNvSpPr/>
          <p:nvPr/>
        </p:nvSpPr>
        <p:spPr>
          <a:xfrm>
            <a:off x="19536248" y="3397912"/>
            <a:ext cx="2057492" cy="2557585"/>
          </a:xfrm>
          <a:prstGeom prst="roundRect">
            <a:avLst>
              <a:gd name="adj" fmla="val 12178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8" name="TextBox 45">
            <a:extLst>
              <a:ext uri="{FF2B5EF4-FFF2-40B4-BE49-F238E27FC236}">
                <a16:creationId xmlns:a16="http://schemas.microsoft.com/office/drawing/2014/main" id="{41FA04EB-381D-F940-1AE1-F2500FC5E625}"/>
              </a:ext>
            </a:extLst>
          </p:cNvPr>
          <p:cNvSpPr txBox="1"/>
          <p:nvPr/>
        </p:nvSpPr>
        <p:spPr>
          <a:xfrm>
            <a:off x="770810" y="875833"/>
            <a:ext cx="2816092" cy="501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5.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Kết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luận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khảo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sát</a:t>
            </a:r>
            <a:endParaRPr lang="en-US" sz="2400" b="1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TextBox 45">
            <a:extLst>
              <a:ext uri="{FF2B5EF4-FFF2-40B4-BE49-F238E27FC236}">
                <a16:creationId xmlns:a16="http://schemas.microsoft.com/office/drawing/2014/main" id="{2BB05C84-4530-AF78-3242-8FD4D1011392}"/>
              </a:ext>
            </a:extLst>
          </p:cNvPr>
          <p:cNvSpPr txBox="1"/>
          <p:nvPr/>
        </p:nvSpPr>
        <p:spPr>
          <a:xfrm>
            <a:off x="972164" y="1541156"/>
            <a:ext cx="2360650" cy="154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Đối</a:t>
            </a:r>
            <a:r>
              <a:rPr lang="en-US" sz="22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tượng</a:t>
            </a:r>
            <a:r>
              <a:rPr lang="en-US" sz="22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sử</a:t>
            </a:r>
            <a:r>
              <a:rPr lang="en-US" sz="22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dụng</a:t>
            </a:r>
            <a:endParaRPr lang="en-US" sz="22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lý</a:t>
            </a:r>
            <a:endParaRPr lang="en-US" sz="2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Nhân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viên</a:t>
            </a:r>
            <a:endParaRPr lang="en-US" sz="2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22" name="Google Shape;199;p6">
            <a:extLst>
              <a:ext uri="{FF2B5EF4-FFF2-40B4-BE49-F238E27FC236}">
                <a16:creationId xmlns:a16="http://schemas.microsoft.com/office/drawing/2014/main" id="{80CC95C7-62E0-010B-DBFA-A51E44A7B3D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00558" y="3471190"/>
            <a:ext cx="1956595" cy="2006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00;p6">
            <a:extLst>
              <a:ext uri="{FF2B5EF4-FFF2-40B4-BE49-F238E27FC236}">
                <a16:creationId xmlns:a16="http://schemas.microsoft.com/office/drawing/2014/main" id="{FF0911EC-841A-3F08-CE5B-D637425CAAF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2542" y="5080884"/>
            <a:ext cx="1703211" cy="9412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Google Shape;195;p6">
            <a:extLst>
              <a:ext uri="{FF2B5EF4-FFF2-40B4-BE49-F238E27FC236}">
                <a16:creationId xmlns:a16="http://schemas.microsoft.com/office/drawing/2014/main" id="{89D5DAB0-8775-1AC1-F329-3E8E94E19E64}"/>
              </a:ext>
            </a:extLst>
          </p:cNvPr>
          <p:cNvCxnSpPr>
            <a:cxnSpLocks/>
          </p:cNvCxnSpPr>
          <p:nvPr/>
        </p:nvCxnSpPr>
        <p:spPr>
          <a:xfrm>
            <a:off x="5643418" y="296117"/>
            <a:ext cx="65705" cy="9075551"/>
          </a:xfrm>
          <a:prstGeom prst="straightConnector1">
            <a:avLst/>
          </a:prstGeom>
          <a:noFill/>
          <a:ln w="9525" cap="rnd" cmpd="sng">
            <a:solidFill>
              <a:srgbClr val="C8C8C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TextBox 45">
            <a:extLst>
              <a:ext uri="{FF2B5EF4-FFF2-40B4-BE49-F238E27FC236}">
                <a16:creationId xmlns:a16="http://schemas.microsoft.com/office/drawing/2014/main" id="{CD37D957-9298-AE1F-DA5F-C86E4748B2A6}"/>
              </a:ext>
            </a:extLst>
          </p:cNvPr>
          <p:cNvSpPr txBox="1"/>
          <p:nvPr/>
        </p:nvSpPr>
        <p:spPr>
          <a:xfrm>
            <a:off x="5817762" y="543072"/>
            <a:ext cx="2360650" cy="5730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Các</a:t>
            </a:r>
            <a:r>
              <a:rPr lang="en-US" sz="22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thực</a:t>
            </a:r>
            <a:r>
              <a:rPr lang="en-US" sz="22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thể</a:t>
            </a:r>
            <a:endParaRPr lang="en-US" sz="22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TaiKhoan</a:t>
            </a:r>
            <a:endParaRPr lang="en-US" sz="2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HoaDon</a:t>
            </a:r>
            <a:endParaRPr lang="en-US" sz="2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KhachHang</a:t>
            </a:r>
            <a:endParaRPr lang="en-US" sz="2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HoaDonCt</a:t>
            </a:r>
            <a:endParaRPr lang="en-US" sz="2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NSX</a:t>
            </a:r>
          </a:p>
          <a:p>
            <a:pPr marL="342900" lvl="0" indent="-3429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SanPham</a:t>
            </a:r>
            <a:endParaRPr lang="en-US" sz="2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MauSac</a:t>
            </a:r>
            <a:endParaRPr lang="en-US" sz="2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KhuyenMai</a:t>
            </a:r>
            <a:endParaRPr lang="en-US" sz="2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ThuongHieu</a:t>
            </a:r>
            <a:endParaRPr lang="en-US" sz="2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TextBox 45">
            <a:extLst>
              <a:ext uri="{FF2B5EF4-FFF2-40B4-BE49-F238E27FC236}">
                <a16:creationId xmlns:a16="http://schemas.microsoft.com/office/drawing/2014/main" id="{8F9D645D-2BA9-7C0E-36ED-2BA24582E763}"/>
              </a:ext>
            </a:extLst>
          </p:cNvPr>
          <p:cNvSpPr txBox="1"/>
          <p:nvPr/>
        </p:nvSpPr>
        <p:spPr>
          <a:xfrm>
            <a:off x="8249944" y="1196386"/>
            <a:ext cx="2360650" cy="1999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ChatLieu</a:t>
            </a:r>
            <a:endParaRPr lang="en-US" sz="2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KichCo</a:t>
            </a:r>
            <a:endParaRPr lang="en-US" sz="2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ChiTietSp</a:t>
            </a:r>
            <a:endParaRPr lang="en-US" sz="2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sz="2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27" name="Google Shape;201;p6">
            <a:extLst>
              <a:ext uri="{FF2B5EF4-FFF2-40B4-BE49-F238E27FC236}">
                <a16:creationId xmlns:a16="http://schemas.microsoft.com/office/drawing/2014/main" id="{3044E339-212D-72FC-B71C-BD231A83EDF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95060" y="3195459"/>
            <a:ext cx="2057492" cy="23556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367469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75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2" grpId="0"/>
      <p:bldP spid="25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3">
            <a:extLst>
              <a:ext uri="{FF2B5EF4-FFF2-40B4-BE49-F238E27FC236}">
                <a16:creationId xmlns:a16="http://schemas.microsoft.com/office/drawing/2014/main" id="{15F2945E-757B-E30A-3EF2-7EDF4AC7FE77}"/>
              </a:ext>
            </a:extLst>
          </p:cNvPr>
          <p:cNvSpPr/>
          <p:nvPr/>
        </p:nvSpPr>
        <p:spPr>
          <a:xfrm rot="9770872">
            <a:off x="3962238" y="-6284069"/>
            <a:ext cx="4206311" cy="42050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381000" sx="99000" sy="99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5" name="Rectangle 44">
            <a:extLst>
              <a:ext uri="{FF2B5EF4-FFF2-40B4-BE49-F238E27FC236}">
                <a16:creationId xmlns:a16="http://schemas.microsoft.com/office/drawing/2014/main" id="{372BF58E-4823-CBFD-D437-709F532AF277}"/>
              </a:ext>
            </a:extLst>
          </p:cNvPr>
          <p:cNvSpPr/>
          <p:nvPr/>
        </p:nvSpPr>
        <p:spPr>
          <a:xfrm>
            <a:off x="356772" y="275385"/>
            <a:ext cx="11403413" cy="62450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50000"/>
              </a:schemeClr>
            </a:solidFill>
            <a:prstDash val="dash"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6" name="Viền Kim Cương Xanh Ngọc">
            <a:extLst>
              <a:ext uri="{FF2B5EF4-FFF2-40B4-BE49-F238E27FC236}">
                <a16:creationId xmlns:a16="http://schemas.microsoft.com/office/drawing/2014/main" id="{2E277E48-E00D-E08F-71A2-485DE3A4C161}"/>
              </a:ext>
            </a:extLst>
          </p:cNvPr>
          <p:cNvSpPr/>
          <p:nvPr/>
        </p:nvSpPr>
        <p:spPr>
          <a:xfrm rot="4835807">
            <a:off x="-3672986" y="-8241839"/>
            <a:ext cx="19025077" cy="25214149"/>
          </a:xfrm>
          <a:prstGeom prst="diamond">
            <a:avLst/>
          </a:prstGeom>
          <a:noFill/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7" name="TextBox 45">
            <a:extLst>
              <a:ext uri="{FF2B5EF4-FFF2-40B4-BE49-F238E27FC236}">
                <a16:creationId xmlns:a16="http://schemas.microsoft.com/office/drawing/2014/main" id="{B3D040A4-9B1E-E5EF-384C-E053620EDBEF}"/>
              </a:ext>
            </a:extLst>
          </p:cNvPr>
          <p:cNvSpPr txBox="1"/>
          <p:nvPr/>
        </p:nvSpPr>
        <p:spPr>
          <a:xfrm>
            <a:off x="301715" y="296117"/>
            <a:ext cx="3725339" cy="496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I.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2400" b="1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8" name="Hình Bầu dục 8">
            <a:extLst>
              <a:ext uri="{FF2B5EF4-FFF2-40B4-BE49-F238E27FC236}">
                <a16:creationId xmlns:a16="http://schemas.microsoft.com/office/drawing/2014/main" id="{A47F0B8F-25E0-6EB0-39EA-B37497638528}"/>
              </a:ext>
            </a:extLst>
          </p:cNvPr>
          <p:cNvSpPr/>
          <p:nvPr/>
        </p:nvSpPr>
        <p:spPr>
          <a:xfrm>
            <a:off x="-2870575" y="400448"/>
            <a:ext cx="1515036" cy="145244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9" name="Hình Bầu dục 9">
            <a:extLst>
              <a:ext uri="{FF2B5EF4-FFF2-40B4-BE49-F238E27FC236}">
                <a16:creationId xmlns:a16="http://schemas.microsoft.com/office/drawing/2014/main" id="{318CC60D-17A2-E2C4-F3D4-F2611C2AB73E}"/>
              </a:ext>
            </a:extLst>
          </p:cNvPr>
          <p:cNvSpPr/>
          <p:nvPr/>
        </p:nvSpPr>
        <p:spPr>
          <a:xfrm>
            <a:off x="14452063" y="4474607"/>
            <a:ext cx="1515036" cy="145244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0" name="Hình Bầu dục 10">
            <a:extLst>
              <a:ext uri="{FF2B5EF4-FFF2-40B4-BE49-F238E27FC236}">
                <a16:creationId xmlns:a16="http://schemas.microsoft.com/office/drawing/2014/main" id="{FC197ED8-BC55-1F63-E893-9FF3DD050570}"/>
              </a:ext>
            </a:extLst>
          </p:cNvPr>
          <p:cNvSpPr/>
          <p:nvPr/>
        </p:nvSpPr>
        <p:spPr>
          <a:xfrm>
            <a:off x="12848523" y="400448"/>
            <a:ext cx="1073459" cy="103722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1" name="Hình Bầu dục 11">
            <a:extLst>
              <a:ext uri="{FF2B5EF4-FFF2-40B4-BE49-F238E27FC236}">
                <a16:creationId xmlns:a16="http://schemas.microsoft.com/office/drawing/2014/main" id="{11E4CBFB-5A73-FE76-D788-1CA2AB640E6C}"/>
              </a:ext>
            </a:extLst>
          </p:cNvPr>
          <p:cNvSpPr/>
          <p:nvPr/>
        </p:nvSpPr>
        <p:spPr>
          <a:xfrm>
            <a:off x="-2732501" y="5200830"/>
            <a:ext cx="985499" cy="92383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2" name="Hình Bầu dục 12">
            <a:extLst>
              <a:ext uri="{FF2B5EF4-FFF2-40B4-BE49-F238E27FC236}">
                <a16:creationId xmlns:a16="http://schemas.microsoft.com/office/drawing/2014/main" id="{C4FCF4A0-CFA4-3937-FBB4-7CAD375854A7}"/>
              </a:ext>
            </a:extLst>
          </p:cNvPr>
          <p:cNvSpPr/>
          <p:nvPr/>
        </p:nvSpPr>
        <p:spPr>
          <a:xfrm rot="11810461">
            <a:off x="384989" y="11210466"/>
            <a:ext cx="5989042" cy="593261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3" name="Hình Bầu dục 13">
            <a:extLst>
              <a:ext uri="{FF2B5EF4-FFF2-40B4-BE49-F238E27FC236}">
                <a16:creationId xmlns:a16="http://schemas.microsoft.com/office/drawing/2014/main" id="{1F3B86E2-8243-2092-8881-5A06B420591A}"/>
              </a:ext>
            </a:extLst>
          </p:cNvPr>
          <p:cNvSpPr/>
          <p:nvPr/>
        </p:nvSpPr>
        <p:spPr>
          <a:xfrm rot="11810461">
            <a:off x="4870390" y="7814937"/>
            <a:ext cx="1416539" cy="13992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4" name="Hình Bầu dục 14">
            <a:extLst>
              <a:ext uri="{FF2B5EF4-FFF2-40B4-BE49-F238E27FC236}">
                <a16:creationId xmlns:a16="http://schemas.microsoft.com/office/drawing/2014/main" id="{BE0FCDE7-E0B2-3873-8500-1B571A2994C7}"/>
              </a:ext>
            </a:extLst>
          </p:cNvPr>
          <p:cNvSpPr/>
          <p:nvPr/>
        </p:nvSpPr>
        <p:spPr>
          <a:xfrm rot="11810461">
            <a:off x="529091" y="19769341"/>
            <a:ext cx="1416539" cy="13992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5" name="Hộp Văn bản 15">
            <a:extLst>
              <a:ext uri="{FF2B5EF4-FFF2-40B4-BE49-F238E27FC236}">
                <a16:creationId xmlns:a16="http://schemas.microsoft.com/office/drawing/2014/main" id="{83A9958C-C3D7-B122-9B27-AD13F654B267}"/>
              </a:ext>
            </a:extLst>
          </p:cNvPr>
          <p:cNvSpPr txBox="1"/>
          <p:nvPr/>
        </p:nvSpPr>
        <p:spPr>
          <a:xfrm>
            <a:off x="14263900" y="705636"/>
            <a:ext cx="434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b="1">
                <a:solidFill>
                  <a:schemeClr val="accent4">
                    <a:lumMod val="50000"/>
                  </a:schemeClr>
                </a:solidFill>
                <a:latin typeface="+mj-lt"/>
              </a:rPr>
              <a:t>Nội dung 2</a:t>
            </a:r>
          </a:p>
        </p:txBody>
      </p:sp>
      <p:sp>
        <p:nvSpPr>
          <p:cNvPr id="16" name="Hình chữ nhật: Góc Tròn 16">
            <a:extLst>
              <a:ext uri="{FF2B5EF4-FFF2-40B4-BE49-F238E27FC236}">
                <a16:creationId xmlns:a16="http://schemas.microsoft.com/office/drawing/2014/main" id="{35FBB251-CC6D-2924-3123-DCAF928BE6F7}"/>
              </a:ext>
            </a:extLst>
          </p:cNvPr>
          <p:cNvSpPr/>
          <p:nvPr/>
        </p:nvSpPr>
        <p:spPr>
          <a:xfrm rot="4582899">
            <a:off x="1317781" y="8046465"/>
            <a:ext cx="2057492" cy="2054053"/>
          </a:xfrm>
          <a:prstGeom prst="roundRect">
            <a:avLst>
              <a:gd name="adj" fmla="val 1009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7" name="Hình chữ nhật: Góc Tròn 17">
            <a:extLst>
              <a:ext uri="{FF2B5EF4-FFF2-40B4-BE49-F238E27FC236}">
                <a16:creationId xmlns:a16="http://schemas.microsoft.com/office/drawing/2014/main" id="{55C86EF9-CE75-9805-AC72-88061E973BE7}"/>
              </a:ext>
            </a:extLst>
          </p:cNvPr>
          <p:cNvSpPr/>
          <p:nvPr/>
        </p:nvSpPr>
        <p:spPr>
          <a:xfrm rot="4582899">
            <a:off x="3544442" y="12599004"/>
            <a:ext cx="2057492" cy="2054053"/>
          </a:xfrm>
          <a:prstGeom prst="roundRect">
            <a:avLst>
              <a:gd name="adj" fmla="val 1009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8" name="Hộp Văn bản 18">
            <a:extLst>
              <a:ext uri="{FF2B5EF4-FFF2-40B4-BE49-F238E27FC236}">
                <a16:creationId xmlns:a16="http://schemas.microsoft.com/office/drawing/2014/main" id="{DBE8751F-F71E-5982-C6F4-82BB9E93CC4F}"/>
              </a:ext>
            </a:extLst>
          </p:cNvPr>
          <p:cNvSpPr txBox="1"/>
          <p:nvPr/>
        </p:nvSpPr>
        <p:spPr>
          <a:xfrm>
            <a:off x="17127220" y="1683850"/>
            <a:ext cx="3405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2800">
                <a:solidFill>
                  <a:schemeClr val="accent4">
                    <a:lumMod val="50000"/>
                  </a:schemeClr>
                </a:solidFill>
                <a:latin typeface="+mj-lt"/>
              </a:rPr>
              <a:t>Ghi chú Nội dung 3</a:t>
            </a:r>
          </a:p>
        </p:txBody>
      </p:sp>
      <p:sp>
        <p:nvSpPr>
          <p:cNvPr id="19" name="Hình chữ nhật: Góc Tròn 19">
            <a:extLst>
              <a:ext uri="{FF2B5EF4-FFF2-40B4-BE49-F238E27FC236}">
                <a16:creationId xmlns:a16="http://schemas.microsoft.com/office/drawing/2014/main" id="{34FA1935-324F-3622-0486-34306FB81A66}"/>
              </a:ext>
            </a:extLst>
          </p:cNvPr>
          <p:cNvSpPr/>
          <p:nvPr/>
        </p:nvSpPr>
        <p:spPr>
          <a:xfrm>
            <a:off x="13522528" y="3397912"/>
            <a:ext cx="2057492" cy="2557585"/>
          </a:xfrm>
          <a:prstGeom prst="roundRect">
            <a:avLst>
              <a:gd name="adj" fmla="val 1217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20" name="Hình chữ nhật: Góc Tròn 20">
            <a:extLst>
              <a:ext uri="{FF2B5EF4-FFF2-40B4-BE49-F238E27FC236}">
                <a16:creationId xmlns:a16="http://schemas.microsoft.com/office/drawing/2014/main" id="{EABE7120-93D4-7449-FD86-D5781F5AD653}"/>
              </a:ext>
            </a:extLst>
          </p:cNvPr>
          <p:cNvSpPr/>
          <p:nvPr/>
        </p:nvSpPr>
        <p:spPr>
          <a:xfrm>
            <a:off x="19536248" y="3397912"/>
            <a:ext cx="2057492" cy="2557585"/>
          </a:xfrm>
          <a:prstGeom prst="roundRect">
            <a:avLst>
              <a:gd name="adj" fmla="val 12178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21" name="TextBox 45">
            <a:extLst>
              <a:ext uri="{FF2B5EF4-FFF2-40B4-BE49-F238E27FC236}">
                <a16:creationId xmlns:a16="http://schemas.microsoft.com/office/drawing/2014/main" id="{1044EBC0-EF44-02E0-75B1-5BECE119A839}"/>
              </a:ext>
            </a:extLst>
          </p:cNvPr>
          <p:cNvSpPr txBox="1"/>
          <p:nvPr/>
        </p:nvSpPr>
        <p:spPr>
          <a:xfrm>
            <a:off x="770809" y="875833"/>
            <a:ext cx="3477917" cy="496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6.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Khởi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tạo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lập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kế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hoạch</a:t>
            </a:r>
            <a:endParaRPr lang="en-US" sz="2400" b="1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9" name="Google Shape;215;p7">
            <a:extLst>
              <a:ext uri="{FF2B5EF4-FFF2-40B4-BE49-F238E27FC236}">
                <a16:creationId xmlns:a16="http://schemas.microsoft.com/office/drawing/2014/main" id="{6313ED1F-2AF4-F1B5-8351-9FD1E512019D}"/>
              </a:ext>
            </a:extLst>
          </p:cNvPr>
          <p:cNvSpPr/>
          <p:nvPr/>
        </p:nvSpPr>
        <p:spPr>
          <a:xfrm>
            <a:off x="690896" y="1683850"/>
            <a:ext cx="3978343" cy="3794694"/>
          </a:xfrm>
          <a:custGeom>
            <a:avLst/>
            <a:gdLst/>
            <a:ahLst/>
            <a:cxnLst/>
            <a:rect l="l" t="t" r="r" b="b"/>
            <a:pathLst>
              <a:path w="4833620" h="4726940" extrusionOk="0">
                <a:moveTo>
                  <a:pt x="3416300" y="4662170"/>
                </a:moveTo>
                <a:cubicBezTo>
                  <a:pt x="3388360" y="4669790"/>
                  <a:pt x="3366770" y="4679950"/>
                  <a:pt x="3345180" y="4682490"/>
                </a:cubicBezTo>
                <a:cubicBezTo>
                  <a:pt x="3223260" y="4692650"/>
                  <a:pt x="3102610" y="4702810"/>
                  <a:pt x="2980690" y="4711700"/>
                </a:cubicBezTo>
                <a:cubicBezTo>
                  <a:pt x="2918460" y="4715510"/>
                  <a:pt x="2856230" y="4719320"/>
                  <a:pt x="2794000" y="4720590"/>
                </a:cubicBezTo>
                <a:cubicBezTo>
                  <a:pt x="2726690" y="4723130"/>
                  <a:pt x="2659380" y="4726940"/>
                  <a:pt x="2593340" y="4724400"/>
                </a:cubicBezTo>
                <a:cubicBezTo>
                  <a:pt x="2529840" y="4723130"/>
                  <a:pt x="2466340" y="4719320"/>
                  <a:pt x="2405380" y="4707890"/>
                </a:cubicBezTo>
                <a:cubicBezTo>
                  <a:pt x="2326640" y="4693920"/>
                  <a:pt x="2246630" y="4693920"/>
                  <a:pt x="2169160" y="4681220"/>
                </a:cubicBezTo>
                <a:cubicBezTo>
                  <a:pt x="1967230" y="4648200"/>
                  <a:pt x="1761490" y="4657090"/>
                  <a:pt x="1558290" y="4643120"/>
                </a:cubicBezTo>
                <a:cubicBezTo>
                  <a:pt x="1443990" y="4635500"/>
                  <a:pt x="1329690" y="4617720"/>
                  <a:pt x="1215390" y="4602480"/>
                </a:cubicBezTo>
                <a:cubicBezTo>
                  <a:pt x="1085850" y="4585970"/>
                  <a:pt x="956310" y="4566920"/>
                  <a:pt x="825500" y="4549140"/>
                </a:cubicBezTo>
                <a:cubicBezTo>
                  <a:pt x="730250" y="4536440"/>
                  <a:pt x="633730" y="4523740"/>
                  <a:pt x="538480" y="4511040"/>
                </a:cubicBezTo>
                <a:cubicBezTo>
                  <a:pt x="535940" y="4511040"/>
                  <a:pt x="533400" y="4509770"/>
                  <a:pt x="530860" y="4509770"/>
                </a:cubicBezTo>
                <a:cubicBezTo>
                  <a:pt x="450850" y="4475479"/>
                  <a:pt x="365760" y="4448810"/>
                  <a:pt x="292100" y="4404360"/>
                </a:cubicBezTo>
                <a:cubicBezTo>
                  <a:pt x="167640" y="4328160"/>
                  <a:pt x="114300" y="4206240"/>
                  <a:pt x="109220" y="4062730"/>
                </a:cubicBezTo>
                <a:cubicBezTo>
                  <a:pt x="107950" y="4013200"/>
                  <a:pt x="101600" y="3964940"/>
                  <a:pt x="101600" y="3915410"/>
                </a:cubicBezTo>
                <a:cubicBezTo>
                  <a:pt x="102870" y="3846830"/>
                  <a:pt x="107950" y="3779520"/>
                  <a:pt x="111760" y="3712210"/>
                </a:cubicBezTo>
                <a:cubicBezTo>
                  <a:pt x="121920" y="3511550"/>
                  <a:pt x="127000" y="3310890"/>
                  <a:pt x="111760" y="3110230"/>
                </a:cubicBezTo>
                <a:cubicBezTo>
                  <a:pt x="97790" y="2929890"/>
                  <a:pt x="85090" y="2750820"/>
                  <a:pt x="71120" y="2570480"/>
                </a:cubicBezTo>
                <a:cubicBezTo>
                  <a:pt x="62230" y="2454910"/>
                  <a:pt x="50800" y="2340610"/>
                  <a:pt x="43180" y="2225040"/>
                </a:cubicBezTo>
                <a:cubicBezTo>
                  <a:pt x="38100" y="2148840"/>
                  <a:pt x="39370" y="2071370"/>
                  <a:pt x="34290" y="1995170"/>
                </a:cubicBezTo>
                <a:cubicBezTo>
                  <a:pt x="31750" y="1951990"/>
                  <a:pt x="17780" y="1910080"/>
                  <a:pt x="16510" y="1866900"/>
                </a:cubicBezTo>
                <a:cubicBezTo>
                  <a:pt x="11430" y="1762760"/>
                  <a:pt x="10160" y="1657350"/>
                  <a:pt x="7620" y="1551940"/>
                </a:cubicBezTo>
                <a:cubicBezTo>
                  <a:pt x="6350" y="1511300"/>
                  <a:pt x="0" y="1470660"/>
                  <a:pt x="1270" y="1430020"/>
                </a:cubicBezTo>
                <a:cubicBezTo>
                  <a:pt x="2540" y="1366520"/>
                  <a:pt x="10160" y="1303020"/>
                  <a:pt x="11430" y="1239520"/>
                </a:cubicBezTo>
                <a:cubicBezTo>
                  <a:pt x="12700" y="1165860"/>
                  <a:pt x="5080" y="1092200"/>
                  <a:pt x="7620" y="1019810"/>
                </a:cubicBezTo>
                <a:cubicBezTo>
                  <a:pt x="7620" y="949960"/>
                  <a:pt x="16510" y="881380"/>
                  <a:pt x="25400" y="811530"/>
                </a:cubicBezTo>
                <a:cubicBezTo>
                  <a:pt x="27940" y="787400"/>
                  <a:pt x="45720" y="765810"/>
                  <a:pt x="50800" y="741680"/>
                </a:cubicBezTo>
                <a:cubicBezTo>
                  <a:pt x="72390" y="622300"/>
                  <a:pt x="95250" y="502920"/>
                  <a:pt x="151130" y="392430"/>
                </a:cubicBezTo>
                <a:cubicBezTo>
                  <a:pt x="163830" y="368300"/>
                  <a:pt x="184150" y="346710"/>
                  <a:pt x="203200" y="327660"/>
                </a:cubicBezTo>
                <a:cubicBezTo>
                  <a:pt x="209550" y="321310"/>
                  <a:pt x="224790" y="325120"/>
                  <a:pt x="228600" y="325120"/>
                </a:cubicBezTo>
                <a:cubicBezTo>
                  <a:pt x="237490" y="308610"/>
                  <a:pt x="242570" y="292100"/>
                  <a:pt x="252730" y="284480"/>
                </a:cubicBezTo>
                <a:cubicBezTo>
                  <a:pt x="307340" y="242570"/>
                  <a:pt x="364490" y="212090"/>
                  <a:pt x="435610" y="204470"/>
                </a:cubicBezTo>
                <a:cubicBezTo>
                  <a:pt x="488950" y="198120"/>
                  <a:pt x="541020" y="175260"/>
                  <a:pt x="594360" y="162560"/>
                </a:cubicBezTo>
                <a:cubicBezTo>
                  <a:pt x="659130" y="147320"/>
                  <a:pt x="723900" y="129540"/>
                  <a:pt x="791210" y="120650"/>
                </a:cubicBezTo>
                <a:cubicBezTo>
                  <a:pt x="852170" y="113030"/>
                  <a:pt x="910590" y="96520"/>
                  <a:pt x="972820" y="91440"/>
                </a:cubicBezTo>
                <a:cubicBezTo>
                  <a:pt x="1036320" y="86360"/>
                  <a:pt x="1099820" y="71120"/>
                  <a:pt x="1164590" y="66040"/>
                </a:cubicBezTo>
                <a:cubicBezTo>
                  <a:pt x="1339850" y="53340"/>
                  <a:pt x="1516380" y="44450"/>
                  <a:pt x="1691640" y="34290"/>
                </a:cubicBezTo>
                <a:cubicBezTo>
                  <a:pt x="1734820" y="31750"/>
                  <a:pt x="1778000" y="34290"/>
                  <a:pt x="1821180" y="35560"/>
                </a:cubicBezTo>
                <a:cubicBezTo>
                  <a:pt x="1842770" y="36830"/>
                  <a:pt x="1864360" y="41910"/>
                  <a:pt x="1887220" y="44450"/>
                </a:cubicBezTo>
                <a:cubicBezTo>
                  <a:pt x="1897380" y="45720"/>
                  <a:pt x="1907540" y="41910"/>
                  <a:pt x="1917700" y="41910"/>
                </a:cubicBezTo>
                <a:cubicBezTo>
                  <a:pt x="1948180" y="41910"/>
                  <a:pt x="1979930" y="41910"/>
                  <a:pt x="2010410" y="40640"/>
                </a:cubicBezTo>
                <a:cubicBezTo>
                  <a:pt x="2068830" y="38100"/>
                  <a:pt x="2128520" y="31750"/>
                  <a:pt x="2186940" y="31750"/>
                </a:cubicBezTo>
                <a:cubicBezTo>
                  <a:pt x="2244090" y="31750"/>
                  <a:pt x="2301240" y="35560"/>
                  <a:pt x="2358390" y="38100"/>
                </a:cubicBezTo>
                <a:lnTo>
                  <a:pt x="2404110" y="38100"/>
                </a:lnTo>
                <a:cubicBezTo>
                  <a:pt x="2473960" y="35560"/>
                  <a:pt x="2542540" y="35560"/>
                  <a:pt x="2612390" y="31750"/>
                </a:cubicBezTo>
                <a:cubicBezTo>
                  <a:pt x="2679700" y="27940"/>
                  <a:pt x="2745740" y="19050"/>
                  <a:pt x="2813050" y="15240"/>
                </a:cubicBezTo>
                <a:cubicBezTo>
                  <a:pt x="2844800" y="12700"/>
                  <a:pt x="2877820" y="12700"/>
                  <a:pt x="2909570" y="19050"/>
                </a:cubicBezTo>
                <a:cubicBezTo>
                  <a:pt x="2957830" y="27940"/>
                  <a:pt x="3003550" y="33020"/>
                  <a:pt x="3051810" y="19050"/>
                </a:cubicBezTo>
                <a:cubicBezTo>
                  <a:pt x="3069590" y="13970"/>
                  <a:pt x="3092450" y="22860"/>
                  <a:pt x="3112770" y="25400"/>
                </a:cubicBezTo>
                <a:cubicBezTo>
                  <a:pt x="3121660" y="26670"/>
                  <a:pt x="3131820" y="29210"/>
                  <a:pt x="3136900" y="25400"/>
                </a:cubicBezTo>
                <a:cubicBezTo>
                  <a:pt x="3171190" y="0"/>
                  <a:pt x="3202940" y="6350"/>
                  <a:pt x="3235960" y="27940"/>
                </a:cubicBezTo>
                <a:cubicBezTo>
                  <a:pt x="3239770" y="30480"/>
                  <a:pt x="3249930" y="24130"/>
                  <a:pt x="3257550" y="24130"/>
                </a:cubicBezTo>
                <a:cubicBezTo>
                  <a:pt x="3288030" y="24130"/>
                  <a:pt x="3318510" y="24130"/>
                  <a:pt x="3350260" y="25400"/>
                </a:cubicBezTo>
                <a:cubicBezTo>
                  <a:pt x="3373120" y="26670"/>
                  <a:pt x="3394710" y="34290"/>
                  <a:pt x="3417570" y="36830"/>
                </a:cubicBezTo>
                <a:cubicBezTo>
                  <a:pt x="3467100" y="43180"/>
                  <a:pt x="3517900" y="53340"/>
                  <a:pt x="3568700" y="53340"/>
                </a:cubicBezTo>
                <a:cubicBezTo>
                  <a:pt x="3663950" y="54610"/>
                  <a:pt x="3759200" y="58420"/>
                  <a:pt x="3853180" y="78740"/>
                </a:cubicBezTo>
                <a:cubicBezTo>
                  <a:pt x="3940809" y="97790"/>
                  <a:pt x="4030980" y="97790"/>
                  <a:pt x="4119880" y="113030"/>
                </a:cubicBezTo>
                <a:cubicBezTo>
                  <a:pt x="4173220" y="121920"/>
                  <a:pt x="4227830" y="138430"/>
                  <a:pt x="4273550" y="165100"/>
                </a:cubicBezTo>
                <a:cubicBezTo>
                  <a:pt x="4323080" y="193040"/>
                  <a:pt x="4361180" y="238760"/>
                  <a:pt x="4405630" y="276860"/>
                </a:cubicBezTo>
                <a:cubicBezTo>
                  <a:pt x="4422139" y="290830"/>
                  <a:pt x="4446270" y="300990"/>
                  <a:pt x="4457700" y="318770"/>
                </a:cubicBezTo>
                <a:cubicBezTo>
                  <a:pt x="4490720" y="367030"/>
                  <a:pt x="4519930" y="417830"/>
                  <a:pt x="4549140" y="468630"/>
                </a:cubicBezTo>
                <a:cubicBezTo>
                  <a:pt x="4570730" y="505460"/>
                  <a:pt x="4592320" y="543560"/>
                  <a:pt x="4608830" y="581660"/>
                </a:cubicBezTo>
                <a:cubicBezTo>
                  <a:pt x="4626610" y="626110"/>
                  <a:pt x="4640580" y="671830"/>
                  <a:pt x="4654550" y="718820"/>
                </a:cubicBezTo>
                <a:cubicBezTo>
                  <a:pt x="4676140" y="792480"/>
                  <a:pt x="4701540" y="866140"/>
                  <a:pt x="4715510" y="942340"/>
                </a:cubicBezTo>
                <a:cubicBezTo>
                  <a:pt x="4735830" y="1049020"/>
                  <a:pt x="4745990" y="1158240"/>
                  <a:pt x="4761230" y="1266190"/>
                </a:cubicBezTo>
                <a:cubicBezTo>
                  <a:pt x="4766310" y="1301750"/>
                  <a:pt x="4772660" y="1337310"/>
                  <a:pt x="4775200" y="1372870"/>
                </a:cubicBezTo>
                <a:cubicBezTo>
                  <a:pt x="4782820" y="1474470"/>
                  <a:pt x="4787900" y="1574800"/>
                  <a:pt x="4794250" y="1676400"/>
                </a:cubicBezTo>
                <a:cubicBezTo>
                  <a:pt x="4803140" y="1802130"/>
                  <a:pt x="4815840" y="1926590"/>
                  <a:pt x="4822190" y="2052320"/>
                </a:cubicBezTo>
                <a:cubicBezTo>
                  <a:pt x="4828540" y="2172970"/>
                  <a:pt x="4833620" y="2294890"/>
                  <a:pt x="4831080" y="2416810"/>
                </a:cubicBezTo>
                <a:cubicBezTo>
                  <a:pt x="4827270" y="2620010"/>
                  <a:pt x="4817110" y="2821940"/>
                  <a:pt x="4806950" y="3025140"/>
                </a:cubicBezTo>
                <a:cubicBezTo>
                  <a:pt x="4800600" y="3150870"/>
                  <a:pt x="4791710" y="3275330"/>
                  <a:pt x="4779010" y="3399790"/>
                </a:cubicBezTo>
                <a:cubicBezTo>
                  <a:pt x="4766310" y="3524250"/>
                  <a:pt x="4747260" y="3647440"/>
                  <a:pt x="4733290" y="3771900"/>
                </a:cubicBezTo>
                <a:cubicBezTo>
                  <a:pt x="4723130" y="3858260"/>
                  <a:pt x="4720590" y="3944620"/>
                  <a:pt x="4709160" y="4029710"/>
                </a:cubicBezTo>
                <a:cubicBezTo>
                  <a:pt x="4699000" y="4107180"/>
                  <a:pt x="4660900" y="4175760"/>
                  <a:pt x="4610100" y="4232910"/>
                </a:cubicBezTo>
                <a:cubicBezTo>
                  <a:pt x="4568191" y="4281170"/>
                  <a:pt x="4535170" y="4335780"/>
                  <a:pt x="4491991" y="4382770"/>
                </a:cubicBezTo>
                <a:cubicBezTo>
                  <a:pt x="4453891" y="4424679"/>
                  <a:pt x="4411981" y="4466590"/>
                  <a:pt x="4345941" y="4467860"/>
                </a:cubicBezTo>
                <a:cubicBezTo>
                  <a:pt x="4330700" y="4467860"/>
                  <a:pt x="4316731" y="4483100"/>
                  <a:pt x="4301491" y="4490720"/>
                </a:cubicBezTo>
                <a:cubicBezTo>
                  <a:pt x="4236720" y="4518660"/>
                  <a:pt x="4169411" y="4542790"/>
                  <a:pt x="4105911" y="4573270"/>
                </a:cubicBezTo>
                <a:cubicBezTo>
                  <a:pt x="3989070" y="4629150"/>
                  <a:pt x="3863341" y="4638040"/>
                  <a:pt x="3737611" y="4643120"/>
                </a:cubicBezTo>
                <a:cubicBezTo>
                  <a:pt x="3689351" y="4645660"/>
                  <a:pt x="3639820" y="4641850"/>
                  <a:pt x="3591561" y="4645660"/>
                </a:cubicBezTo>
                <a:cubicBezTo>
                  <a:pt x="3567431" y="4646930"/>
                  <a:pt x="3544570" y="4658360"/>
                  <a:pt x="3521711" y="4663440"/>
                </a:cubicBezTo>
                <a:cubicBezTo>
                  <a:pt x="3511551" y="4665980"/>
                  <a:pt x="3501391" y="4664710"/>
                  <a:pt x="3489961" y="4665980"/>
                </a:cubicBezTo>
                <a:cubicBezTo>
                  <a:pt x="3474720" y="4667250"/>
                  <a:pt x="3459481" y="4671060"/>
                  <a:pt x="3444241" y="4669790"/>
                </a:cubicBezTo>
                <a:cubicBezTo>
                  <a:pt x="3429000" y="4667250"/>
                  <a:pt x="3418841" y="4662170"/>
                  <a:pt x="3416300" y="4662170"/>
                </a:cubicBez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17844" r="-17844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1" name="Google Shape;216;p7">
            <a:extLst>
              <a:ext uri="{FF2B5EF4-FFF2-40B4-BE49-F238E27FC236}">
                <a16:creationId xmlns:a16="http://schemas.microsoft.com/office/drawing/2014/main" id="{C3346B3F-B7B7-34A5-641C-C621A7A109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0659590"/>
              </p:ext>
            </p:extLst>
          </p:nvPr>
        </p:nvGraphicFramePr>
        <p:xfrm>
          <a:off x="4948739" y="1852896"/>
          <a:ext cx="6531946" cy="352421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10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30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87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700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STT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Họ</a:t>
                      </a:r>
                      <a:r>
                        <a:rPr lang="en-US" sz="160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Tên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Chức</a:t>
                      </a:r>
                      <a:r>
                        <a:rPr lang="en-US" sz="160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Vụ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416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Nguyễn </a:t>
                      </a:r>
                      <a:r>
                        <a:rPr lang="en-US" sz="1600" u="none" strike="noStrike" cap="none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Hồng</a:t>
                      </a:r>
                      <a:r>
                        <a:rPr lang="en-US" sz="160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 Phong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Leader, Document, Dev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58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2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Lê</a:t>
                      </a:r>
                      <a:r>
                        <a:rPr lang="en-US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Văn</a:t>
                      </a:r>
                      <a:r>
                        <a:rPr lang="en-US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Đức</a:t>
                      </a:r>
                      <a:r>
                        <a:rPr lang="en-US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Thịnh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 , 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50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3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Đào</a:t>
                      </a:r>
                      <a:r>
                        <a:rPr lang="en-US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Đức</a:t>
                      </a:r>
                      <a:r>
                        <a:rPr lang="en-US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Hùng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4001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 , 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50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Dương</a:t>
                      </a:r>
                      <a:r>
                        <a:rPr lang="en-US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Trung</a:t>
                      </a:r>
                      <a:r>
                        <a:rPr lang="en-US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Anh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4001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Dev, Test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8988292"/>
                  </a:ext>
                </a:extLst>
              </a:tr>
              <a:tr h="48700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5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Bạch</a:t>
                      </a:r>
                      <a:r>
                        <a:rPr lang="en-US" sz="160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Công</a:t>
                      </a:r>
                      <a:r>
                        <a:rPr lang="en-US" sz="160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 Dũng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 , Test 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9718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2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44">
            <a:extLst>
              <a:ext uri="{FF2B5EF4-FFF2-40B4-BE49-F238E27FC236}">
                <a16:creationId xmlns:a16="http://schemas.microsoft.com/office/drawing/2014/main" id="{44DF59D4-1924-F475-E432-BA6B6476472D}"/>
              </a:ext>
            </a:extLst>
          </p:cNvPr>
          <p:cNvSpPr/>
          <p:nvPr/>
        </p:nvSpPr>
        <p:spPr>
          <a:xfrm>
            <a:off x="394293" y="159344"/>
            <a:ext cx="11403413" cy="653931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50000"/>
              </a:schemeClr>
            </a:solidFill>
            <a:prstDash val="dash"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25" name="TextBox 45">
            <a:extLst>
              <a:ext uri="{FF2B5EF4-FFF2-40B4-BE49-F238E27FC236}">
                <a16:creationId xmlns:a16="http://schemas.microsoft.com/office/drawing/2014/main" id="{F6702483-71F0-A21D-E8EA-90A829E1B261}"/>
              </a:ext>
            </a:extLst>
          </p:cNvPr>
          <p:cNvSpPr txBox="1"/>
          <p:nvPr/>
        </p:nvSpPr>
        <p:spPr>
          <a:xfrm>
            <a:off x="-574901" y="143488"/>
            <a:ext cx="5389400" cy="501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I.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2400" b="1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TextBox 45">
            <a:extLst>
              <a:ext uri="{FF2B5EF4-FFF2-40B4-BE49-F238E27FC236}">
                <a16:creationId xmlns:a16="http://schemas.microsoft.com/office/drawing/2014/main" id="{F0BF827E-D5BF-0141-88C0-77ADCAC97F7A}"/>
              </a:ext>
            </a:extLst>
          </p:cNvPr>
          <p:cNvSpPr txBox="1"/>
          <p:nvPr/>
        </p:nvSpPr>
        <p:spPr>
          <a:xfrm>
            <a:off x="663686" y="629334"/>
            <a:ext cx="4150813" cy="496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7.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Các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chức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năng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hệ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thông</a:t>
            </a:r>
            <a:endParaRPr lang="en-US" sz="2400" b="1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:\Users\Admin\AppData\Local\Microsoft\Windows\Clipboard\HistoryData\{40C4DE3A-F9D5-47D2-8A7D-5BBFB15EFD1A}\{79989F7E-566E-4349-90C1-9FC1014D5A71}\ResourceMap\{F0990BEE-4CD4-4E90-8EA9-8F83550C6372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86" y="1341892"/>
            <a:ext cx="11022346" cy="514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76910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73D85DB5-FF5E-4EA9-B026-D66D12DAB540}"/>
              </a:ext>
            </a:extLst>
          </p:cNvPr>
          <p:cNvSpPr/>
          <p:nvPr/>
        </p:nvSpPr>
        <p:spPr>
          <a:xfrm rot="18209734">
            <a:off x="2503118" y="2803486"/>
            <a:ext cx="1045067" cy="981706"/>
          </a:xfrm>
          <a:prstGeom prst="rect">
            <a:avLst/>
          </a:prstGeom>
          <a:solidFill>
            <a:schemeClr val="accent4">
              <a:lumMod val="40000"/>
              <a:lumOff val="60000"/>
              <a:alpha val="0"/>
            </a:schemeClr>
          </a:solidFill>
          <a:ln>
            <a:noFill/>
          </a:ln>
          <a:effectLst>
            <a:outerShdw blurRad="4318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5" name="Rectangle 42">
            <a:extLst>
              <a:ext uri="{FF2B5EF4-FFF2-40B4-BE49-F238E27FC236}">
                <a16:creationId xmlns:a16="http://schemas.microsoft.com/office/drawing/2014/main" id="{EAF460CF-176A-445A-B584-A5B8D726856B}"/>
              </a:ext>
            </a:extLst>
          </p:cNvPr>
          <p:cNvSpPr/>
          <p:nvPr/>
        </p:nvSpPr>
        <p:spPr>
          <a:xfrm rot="2019715">
            <a:off x="5634501" y="2783454"/>
            <a:ext cx="923000" cy="948629"/>
          </a:xfrm>
          <a:prstGeom prst="rect">
            <a:avLst/>
          </a:prstGeom>
          <a:solidFill>
            <a:schemeClr val="accent4">
              <a:lumMod val="75000"/>
              <a:alpha val="0"/>
            </a:schemeClr>
          </a:solidFill>
          <a:ln w="38100"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6" name="Rectangle 44">
            <a:extLst>
              <a:ext uri="{FF2B5EF4-FFF2-40B4-BE49-F238E27FC236}">
                <a16:creationId xmlns:a16="http://schemas.microsoft.com/office/drawing/2014/main" id="{73D97B34-ADE5-42A1-BBCA-EAD3097162EF}"/>
              </a:ext>
            </a:extLst>
          </p:cNvPr>
          <p:cNvSpPr/>
          <p:nvPr/>
        </p:nvSpPr>
        <p:spPr>
          <a:xfrm rot="9880744">
            <a:off x="9084214" y="3039563"/>
            <a:ext cx="705155" cy="660175"/>
          </a:xfrm>
          <a:prstGeom prst="rect">
            <a:avLst/>
          </a:prstGeom>
          <a:solidFill>
            <a:schemeClr val="accent4">
              <a:lumMod val="40000"/>
              <a:lumOff val="60000"/>
              <a:alpha val="0"/>
            </a:schemeClr>
          </a:solidFill>
          <a:ln w="38100">
            <a:noFill/>
            <a:prstDash val="dash"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7" name="TextBox 45">
            <a:extLst>
              <a:ext uri="{FF2B5EF4-FFF2-40B4-BE49-F238E27FC236}">
                <a16:creationId xmlns:a16="http://schemas.microsoft.com/office/drawing/2014/main" id="{4989D4D8-A529-42DF-8678-81708450FF19}"/>
              </a:ext>
            </a:extLst>
          </p:cNvPr>
          <p:cNvSpPr txBox="1"/>
          <p:nvPr/>
        </p:nvSpPr>
        <p:spPr>
          <a:xfrm>
            <a:off x="5031281" y="144780"/>
            <a:ext cx="2347728" cy="505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>
                <a:solidFill>
                  <a:schemeClr val="accent4">
                    <a:lumMod val="50000"/>
                    <a:alpha val="0"/>
                  </a:schemeClr>
                </a:solidFill>
                <a:latin typeface="+mj-lt"/>
              </a:rPr>
              <a:t>NỘI DUNG 1</a:t>
            </a:r>
          </a:p>
        </p:txBody>
      </p:sp>
      <p:sp>
        <p:nvSpPr>
          <p:cNvPr id="20" name="Hình Bầu dục 19">
            <a:extLst>
              <a:ext uri="{FF2B5EF4-FFF2-40B4-BE49-F238E27FC236}">
                <a16:creationId xmlns:a16="http://schemas.microsoft.com/office/drawing/2014/main" id="{864CA192-1537-442B-9EE9-FA1248EAC329}"/>
              </a:ext>
            </a:extLst>
          </p:cNvPr>
          <p:cNvSpPr/>
          <p:nvPr/>
        </p:nvSpPr>
        <p:spPr>
          <a:xfrm rot="180937">
            <a:off x="384989" y="291460"/>
            <a:ext cx="5989042" cy="5932615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21" name="Hình Bầu dục 20">
            <a:extLst>
              <a:ext uri="{FF2B5EF4-FFF2-40B4-BE49-F238E27FC236}">
                <a16:creationId xmlns:a16="http://schemas.microsoft.com/office/drawing/2014/main" id="{27AB8791-2C33-419D-810F-3514FF8B7706}"/>
              </a:ext>
            </a:extLst>
          </p:cNvPr>
          <p:cNvSpPr/>
          <p:nvPr/>
        </p:nvSpPr>
        <p:spPr>
          <a:xfrm rot="11810461">
            <a:off x="4870390" y="604331"/>
            <a:ext cx="1416539" cy="13992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22" name="Hình Bầu dục 21">
            <a:extLst>
              <a:ext uri="{FF2B5EF4-FFF2-40B4-BE49-F238E27FC236}">
                <a16:creationId xmlns:a16="http://schemas.microsoft.com/office/drawing/2014/main" id="{E2816A76-EA47-4079-ADD3-49CC79550BCC}"/>
              </a:ext>
            </a:extLst>
          </p:cNvPr>
          <p:cNvSpPr/>
          <p:nvPr/>
        </p:nvSpPr>
        <p:spPr>
          <a:xfrm rot="11810461">
            <a:off x="529091" y="4887935"/>
            <a:ext cx="1416539" cy="13992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23" name="Hộp Văn bản 22">
            <a:extLst>
              <a:ext uri="{FF2B5EF4-FFF2-40B4-BE49-F238E27FC236}">
                <a16:creationId xmlns:a16="http://schemas.microsoft.com/office/drawing/2014/main" id="{B659559C-31C3-4597-9CDF-0A19B5ACD212}"/>
              </a:ext>
            </a:extLst>
          </p:cNvPr>
          <p:cNvSpPr txBox="1"/>
          <p:nvPr/>
        </p:nvSpPr>
        <p:spPr>
          <a:xfrm>
            <a:off x="6743027" y="705636"/>
            <a:ext cx="49820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II.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Phân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tích</a:t>
            </a:r>
            <a:endParaRPr lang="vi-VN" sz="4400" b="1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8" name="Hình chữ nhật: Góc Tròn 27">
            <a:extLst>
              <a:ext uri="{FF2B5EF4-FFF2-40B4-BE49-F238E27FC236}">
                <a16:creationId xmlns:a16="http://schemas.microsoft.com/office/drawing/2014/main" id="{EB352126-F748-4F20-B5F5-DB70DF13B43D}"/>
              </a:ext>
            </a:extLst>
          </p:cNvPr>
          <p:cNvSpPr/>
          <p:nvPr/>
        </p:nvSpPr>
        <p:spPr>
          <a:xfrm>
            <a:off x="7028427" y="3397912"/>
            <a:ext cx="2057492" cy="2557585"/>
          </a:xfrm>
          <a:prstGeom prst="roundRect">
            <a:avLst>
              <a:gd name="adj" fmla="val 1217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4" name="Hình chữ nhật: Góc Tròn 13">
            <a:extLst>
              <a:ext uri="{FF2B5EF4-FFF2-40B4-BE49-F238E27FC236}">
                <a16:creationId xmlns:a16="http://schemas.microsoft.com/office/drawing/2014/main" id="{ABEC270F-A58A-4751-8EA1-D6928B4D537B}"/>
              </a:ext>
            </a:extLst>
          </p:cNvPr>
          <p:cNvSpPr/>
          <p:nvPr/>
        </p:nvSpPr>
        <p:spPr>
          <a:xfrm>
            <a:off x="9436791" y="3397912"/>
            <a:ext cx="2057492" cy="2557585"/>
          </a:xfrm>
          <a:prstGeom prst="roundRect">
            <a:avLst>
              <a:gd name="adj" fmla="val 12178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2" name="TextBox 45">
            <a:extLst>
              <a:ext uri="{FF2B5EF4-FFF2-40B4-BE49-F238E27FC236}">
                <a16:creationId xmlns:a16="http://schemas.microsoft.com/office/drawing/2014/main" id="{2DE5E420-5F0D-2D7B-E272-7AE3AAE1AF53}"/>
              </a:ext>
            </a:extLst>
          </p:cNvPr>
          <p:cNvSpPr txBox="1"/>
          <p:nvPr/>
        </p:nvSpPr>
        <p:spPr>
          <a:xfrm>
            <a:off x="7212657" y="1484748"/>
            <a:ext cx="4918548" cy="228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Sơ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đồ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ERD</a:t>
            </a:r>
          </a:p>
          <a:p>
            <a:pPr marL="457200" lvl="0" indent="-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Sơ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đồ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Use Case</a:t>
            </a:r>
          </a:p>
          <a:p>
            <a:pPr marL="457200" lvl="0" indent="-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Sơ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đồ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Activity</a:t>
            </a:r>
          </a:p>
          <a:p>
            <a:pPr marL="457200" lvl="0" indent="-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endParaRPr lang="en-US" sz="24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63800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3">
            <a:extLst>
              <a:ext uri="{FF2B5EF4-FFF2-40B4-BE49-F238E27FC236}">
                <a16:creationId xmlns:a16="http://schemas.microsoft.com/office/drawing/2014/main" id="{D04518CC-354E-4A85-BF22-CEDEE6CF8493}"/>
              </a:ext>
            </a:extLst>
          </p:cNvPr>
          <p:cNvSpPr/>
          <p:nvPr/>
        </p:nvSpPr>
        <p:spPr>
          <a:xfrm rot="9770872">
            <a:off x="3962238" y="-6284069"/>
            <a:ext cx="4206311" cy="42050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381000" sx="99000" sy="99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5" name="Rectangle 44">
            <a:extLst>
              <a:ext uri="{FF2B5EF4-FFF2-40B4-BE49-F238E27FC236}">
                <a16:creationId xmlns:a16="http://schemas.microsoft.com/office/drawing/2014/main" id="{D996FCBD-5FF8-438C-AD02-E9C1B1DA49DE}"/>
              </a:ext>
            </a:extLst>
          </p:cNvPr>
          <p:cNvSpPr/>
          <p:nvPr/>
        </p:nvSpPr>
        <p:spPr>
          <a:xfrm>
            <a:off x="259475" y="159344"/>
            <a:ext cx="11403413" cy="653931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50000"/>
              </a:schemeClr>
            </a:solidFill>
            <a:prstDash val="dash"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6" name="Viền Kim Cương Xanh Ngọc">
            <a:extLst>
              <a:ext uri="{FF2B5EF4-FFF2-40B4-BE49-F238E27FC236}">
                <a16:creationId xmlns:a16="http://schemas.microsoft.com/office/drawing/2014/main" id="{47C58C59-5DAC-47F2-8FE3-12F3F1731AD7}"/>
              </a:ext>
            </a:extLst>
          </p:cNvPr>
          <p:cNvSpPr/>
          <p:nvPr/>
        </p:nvSpPr>
        <p:spPr>
          <a:xfrm rot="4835807">
            <a:off x="-3672986" y="-8241839"/>
            <a:ext cx="19025077" cy="25214149"/>
          </a:xfrm>
          <a:prstGeom prst="diamond">
            <a:avLst/>
          </a:prstGeom>
          <a:noFill/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7" name="TextBox 45">
            <a:extLst>
              <a:ext uri="{FF2B5EF4-FFF2-40B4-BE49-F238E27FC236}">
                <a16:creationId xmlns:a16="http://schemas.microsoft.com/office/drawing/2014/main" id="{700670F5-44D4-477A-A000-C134BC0633AE}"/>
              </a:ext>
            </a:extLst>
          </p:cNvPr>
          <p:cNvSpPr txBox="1"/>
          <p:nvPr/>
        </p:nvSpPr>
        <p:spPr>
          <a:xfrm>
            <a:off x="-1095531" y="203960"/>
            <a:ext cx="5389400" cy="496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II.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Phân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tích</a:t>
            </a:r>
            <a:endParaRPr lang="en-US" sz="2400" b="1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9" name="Hình Bầu dục 8">
            <a:extLst>
              <a:ext uri="{FF2B5EF4-FFF2-40B4-BE49-F238E27FC236}">
                <a16:creationId xmlns:a16="http://schemas.microsoft.com/office/drawing/2014/main" id="{293619C4-9179-4667-9344-C0BD4CCFBB0A}"/>
              </a:ext>
            </a:extLst>
          </p:cNvPr>
          <p:cNvSpPr/>
          <p:nvPr/>
        </p:nvSpPr>
        <p:spPr>
          <a:xfrm>
            <a:off x="-2870575" y="400448"/>
            <a:ext cx="1515036" cy="145244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0" name="Hình Bầu dục 9">
            <a:extLst>
              <a:ext uri="{FF2B5EF4-FFF2-40B4-BE49-F238E27FC236}">
                <a16:creationId xmlns:a16="http://schemas.microsoft.com/office/drawing/2014/main" id="{51C412F9-1EC0-4EE6-807C-9BBBEA603C73}"/>
              </a:ext>
            </a:extLst>
          </p:cNvPr>
          <p:cNvSpPr/>
          <p:nvPr/>
        </p:nvSpPr>
        <p:spPr>
          <a:xfrm>
            <a:off x="14452063" y="4474607"/>
            <a:ext cx="1515036" cy="145244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1" name="Hình Bầu dục 10">
            <a:extLst>
              <a:ext uri="{FF2B5EF4-FFF2-40B4-BE49-F238E27FC236}">
                <a16:creationId xmlns:a16="http://schemas.microsoft.com/office/drawing/2014/main" id="{A8DD42A8-0816-458E-A91C-28D874398140}"/>
              </a:ext>
            </a:extLst>
          </p:cNvPr>
          <p:cNvSpPr/>
          <p:nvPr/>
        </p:nvSpPr>
        <p:spPr>
          <a:xfrm>
            <a:off x="12848523" y="400448"/>
            <a:ext cx="1073459" cy="103722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2" name="Hình Bầu dục 11">
            <a:extLst>
              <a:ext uri="{FF2B5EF4-FFF2-40B4-BE49-F238E27FC236}">
                <a16:creationId xmlns:a16="http://schemas.microsoft.com/office/drawing/2014/main" id="{95133E5A-B6F4-4404-A6C3-39F052919BEB}"/>
              </a:ext>
            </a:extLst>
          </p:cNvPr>
          <p:cNvSpPr/>
          <p:nvPr/>
        </p:nvSpPr>
        <p:spPr>
          <a:xfrm>
            <a:off x="-2732501" y="5200830"/>
            <a:ext cx="985499" cy="92383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3" name="Hình Bầu dục 12">
            <a:extLst>
              <a:ext uri="{FF2B5EF4-FFF2-40B4-BE49-F238E27FC236}">
                <a16:creationId xmlns:a16="http://schemas.microsoft.com/office/drawing/2014/main" id="{5B08A60E-AE71-4098-9BF3-2BE391E694C6}"/>
              </a:ext>
            </a:extLst>
          </p:cNvPr>
          <p:cNvSpPr/>
          <p:nvPr/>
        </p:nvSpPr>
        <p:spPr>
          <a:xfrm rot="11810461">
            <a:off x="384989" y="11210466"/>
            <a:ext cx="5989042" cy="593261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4" name="Hình Bầu dục 13">
            <a:extLst>
              <a:ext uri="{FF2B5EF4-FFF2-40B4-BE49-F238E27FC236}">
                <a16:creationId xmlns:a16="http://schemas.microsoft.com/office/drawing/2014/main" id="{F6ADA78D-F292-4DEF-9CFD-B1B61A16576F}"/>
              </a:ext>
            </a:extLst>
          </p:cNvPr>
          <p:cNvSpPr/>
          <p:nvPr/>
        </p:nvSpPr>
        <p:spPr>
          <a:xfrm rot="11810461">
            <a:off x="4870390" y="7814937"/>
            <a:ext cx="1416539" cy="13992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5" name="Hình Bầu dục 14">
            <a:extLst>
              <a:ext uri="{FF2B5EF4-FFF2-40B4-BE49-F238E27FC236}">
                <a16:creationId xmlns:a16="http://schemas.microsoft.com/office/drawing/2014/main" id="{DDD52487-6CA7-4F7E-9E61-24A69AB1E227}"/>
              </a:ext>
            </a:extLst>
          </p:cNvPr>
          <p:cNvSpPr/>
          <p:nvPr/>
        </p:nvSpPr>
        <p:spPr>
          <a:xfrm rot="11810461">
            <a:off x="529091" y="19769341"/>
            <a:ext cx="1416539" cy="13992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A0CA71B6-26E5-4984-ACA8-5CD9218CBC65}"/>
              </a:ext>
            </a:extLst>
          </p:cNvPr>
          <p:cNvSpPr txBox="1"/>
          <p:nvPr/>
        </p:nvSpPr>
        <p:spPr>
          <a:xfrm>
            <a:off x="14263900" y="705636"/>
            <a:ext cx="434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>
                <a:solidFill>
                  <a:schemeClr val="accent4">
                    <a:lumMod val="50000"/>
                  </a:schemeClr>
                </a:solidFill>
                <a:latin typeface="+mj-lt"/>
              </a:rPr>
              <a:t>Nội dung 2</a:t>
            </a:r>
          </a:p>
        </p:txBody>
      </p:sp>
      <p:sp>
        <p:nvSpPr>
          <p:cNvPr id="17" name="Hình chữ nhật: Góc Tròn 16">
            <a:extLst>
              <a:ext uri="{FF2B5EF4-FFF2-40B4-BE49-F238E27FC236}">
                <a16:creationId xmlns:a16="http://schemas.microsoft.com/office/drawing/2014/main" id="{18916B3E-CCEA-4901-9C7D-B1E633ACEA66}"/>
              </a:ext>
            </a:extLst>
          </p:cNvPr>
          <p:cNvSpPr/>
          <p:nvPr/>
        </p:nvSpPr>
        <p:spPr>
          <a:xfrm rot="4582899">
            <a:off x="1317781" y="8046465"/>
            <a:ext cx="2057492" cy="2054053"/>
          </a:xfrm>
          <a:prstGeom prst="roundRect">
            <a:avLst>
              <a:gd name="adj" fmla="val 1009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8" name="Hình chữ nhật: Góc Tròn 17">
            <a:extLst>
              <a:ext uri="{FF2B5EF4-FFF2-40B4-BE49-F238E27FC236}">
                <a16:creationId xmlns:a16="http://schemas.microsoft.com/office/drawing/2014/main" id="{812C359F-3F3D-4E0E-8730-8549FE52B717}"/>
              </a:ext>
            </a:extLst>
          </p:cNvPr>
          <p:cNvSpPr/>
          <p:nvPr/>
        </p:nvSpPr>
        <p:spPr>
          <a:xfrm rot="4582899">
            <a:off x="3544442" y="12599004"/>
            <a:ext cx="2057492" cy="2054053"/>
          </a:xfrm>
          <a:prstGeom prst="roundRect">
            <a:avLst>
              <a:gd name="adj" fmla="val 1009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FBFA73BE-75C6-4F08-BE77-073605771C7A}"/>
              </a:ext>
            </a:extLst>
          </p:cNvPr>
          <p:cNvSpPr txBox="1"/>
          <p:nvPr/>
        </p:nvSpPr>
        <p:spPr>
          <a:xfrm>
            <a:off x="17127220" y="1683850"/>
            <a:ext cx="3405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2800">
                <a:solidFill>
                  <a:schemeClr val="accent4">
                    <a:lumMod val="50000"/>
                  </a:schemeClr>
                </a:solidFill>
                <a:latin typeface="+mj-lt"/>
              </a:rPr>
              <a:t>Ghi chú Nội dung 3</a:t>
            </a:r>
          </a:p>
        </p:txBody>
      </p:sp>
      <p:sp>
        <p:nvSpPr>
          <p:cNvPr id="20" name="Hình chữ nhật: Góc Tròn 19">
            <a:extLst>
              <a:ext uri="{FF2B5EF4-FFF2-40B4-BE49-F238E27FC236}">
                <a16:creationId xmlns:a16="http://schemas.microsoft.com/office/drawing/2014/main" id="{07FA669A-FC60-437C-8D99-E991AE8DE02C}"/>
              </a:ext>
            </a:extLst>
          </p:cNvPr>
          <p:cNvSpPr/>
          <p:nvPr/>
        </p:nvSpPr>
        <p:spPr>
          <a:xfrm>
            <a:off x="13522528" y="3397912"/>
            <a:ext cx="2057492" cy="2557585"/>
          </a:xfrm>
          <a:prstGeom prst="roundRect">
            <a:avLst>
              <a:gd name="adj" fmla="val 1217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21" name="Hình chữ nhật: Góc Tròn 20">
            <a:extLst>
              <a:ext uri="{FF2B5EF4-FFF2-40B4-BE49-F238E27FC236}">
                <a16:creationId xmlns:a16="http://schemas.microsoft.com/office/drawing/2014/main" id="{056DF3B5-56BF-4FAA-B96B-6520D8BB9922}"/>
              </a:ext>
            </a:extLst>
          </p:cNvPr>
          <p:cNvSpPr/>
          <p:nvPr/>
        </p:nvSpPr>
        <p:spPr>
          <a:xfrm>
            <a:off x="19536248" y="3397912"/>
            <a:ext cx="2057492" cy="2557585"/>
          </a:xfrm>
          <a:prstGeom prst="roundRect">
            <a:avLst>
              <a:gd name="adj" fmla="val 12178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8" name="TextBox 45">
            <a:extLst>
              <a:ext uri="{FF2B5EF4-FFF2-40B4-BE49-F238E27FC236}">
                <a16:creationId xmlns:a16="http://schemas.microsoft.com/office/drawing/2014/main" id="{41FA04EB-381D-F940-1AE1-F2500FC5E625}"/>
              </a:ext>
            </a:extLst>
          </p:cNvPr>
          <p:cNvSpPr txBox="1"/>
          <p:nvPr/>
        </p:nvSpPr>
        <p:spPr>
          <a:xfrm>
            <a:off x="-642798" y="701947"/>
            <a:ext cx="4127059" cy="505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1.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Sơ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đồ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ERD</a:t>
            </a:r>
          </a:p>
        </p:txBody>
      </p:sp>
      <p:pic>
        <p:nvPicPr>
          <p:cNvPr id="23" name="Google Shape;278;p10">
            <a:extLst>
              <a:ext uri="{FF2B5EF4-FFF2-40B4-BE49-F238E27FC236}">
                <a16:creationId xmlns:a16="http://schemas.microsoft.com/office/drawing/2014/main" id="{5089A1C4-273B-D63A-511F-D2ABCA6587F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6772" y="2476692"/>
            <a:ext cx="1998129" cy="2784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C:\Users\Admin\AppData\Local\Microsoft\Windows\Clipboard\HistoryData\{40C4DE3A-F9D5-47D2-8A7D-5BBFB15EFD1A}\{0670DDC8-FCD6-4037-B7A7-494473F83AB5}\ResourceMap\{84FEA6A4-2B28-45F3-B075-4BB75A8C555D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305" y="452393"/>
            <a:ext cx="8460919" cy="603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23623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75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3">
            <a:extLst>
              <a:ext uri="{FF2B5EF4-FFF2-40B4-BE49-F238E27FC236}">
                <a16:creationId xmlns:a16="http://schemas.microsoft.com/office/drawing/2014/main" id="{D04518CC-354E-4A85-BF22-CEDEE6CF8493}"/>
              </a:ext>
            </a:extLst>
          </p:cNvPr>
          <p:cNvSpPr/>
          <p:nvPr/>
        </p:nvSpPr>
        <p:spPr>
          <a:xfrm rot="9770872">
            <a:off x="3962238" y="-6284069"/>
            <a:ext cx="4206311" cy="42050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381000" sx="99000" sy="99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5" name="Rectangle 44">
            <a:extLst>
              <a:ext uri="{FF2B5EF4-FFF2-40B4-BE49-F238E27FC236}">
                <a16:creationId xmlns:a16="http://schemas.microsoft.com/office/drawing/2014/main" id="{D996FCBD-5FF8-438C-AD02-E9C1B1DA49DE}"/>
              </a:ext>
            </a:extLst>
          </p:cNvPr>
          <p:cNvSpPr/>
          <p:nvPr/>
        </p:nvSpPr>
        <p:spPr>
          <a:xfrm>
            <a:off x="356772" y="275385"/>
            <a:ext cx="11403413" cy="62450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50000"/>
              </a:schemeClr>
            </a:solidFill>
            <a:prstDash val="dash"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6" name="Viền Kim Cương Xanh Ngọc">
            <a:extLst>
              <a:ext uri="{FF2B5EF4-FFF2-40B4-BE49-F238E27FC236}">
                <a16:creationId xmlns:a16="http://schemas.microsoft.com/office/drawing/2014/main" id="{47C58C59-5DAC-47F2-8FE3-12F3F1731AD7}"/>
              </a:ext>
            </a:extLst>
          </p:cNvPr>
          <p:cNvSpPr/>
          <p:nvPr/>
        </p:nvSpPr>
        <p:spPr>
          <a:xfrm rot="4835807">
            <a:off x="-3672986" y="-8241839"/>
            <a:ext cx="19025077" cy="25214149"/>
          </a:xfrm>
          <a:prstGeom prst="diamond">
            <a:avLst/>
          </a:prstGeom>
          <a:noFill/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7" name="TextBox 45">
            <a:extLst>
              <a:ext uri="{FF2B5EF4-FFF2-40B4-BE49-F238E27FC236}">
                <a16:creationId xmlns:a16="http://schemas.microsoft.com/office/drawing/2014/main" id="{700670F5-44D4-477A-A000-C134BC0633AE}"/>
              </a:ext>
            </a:extLst>
          </p:cNvPr>
          <p:cNvSpPr txBox="1"/>
          <p:nvPr/>
        </p:nvSpPr>
        <p:spPr>
          <a:xfrm>
            <a:off x="301716" y="296117"/>
            <a:ext cx="3134011" cy="501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II.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Phân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tích</a:t>
            </a:r>
            <a:endParaRPr lang="en-US" sz="2400" b="1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9" name="Hình Bầu dục 8">
            <a:extLst>
              <a:ext uri="{FF2B5EF4-FFF2-40B4-BE49-F238E27FC236}">
                <a16:creationId xmlns:a16="http://schemas.microsoft.com/office/drawing/2014/main" id="{293619C4-9179-4667-9344-C0BD4CCFBB0A}"/>
              </a:ext>
            </a:extLst>
          </p:cNvPr>
          <p:cNvSpPr/>
          <p:nvPr/>
        </p:nvSpPr>
        <p:spPr>
          <a:xfrm>
            <a:off x="-2870575" y="400448"/>
            <a:ext cx="1515036" cy="145244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0" name="Hình Bầu dục 9">
            <a:extLst>
              <a:ext uri="{FF2B5EF4-FFF2-40B4-BE49-F238E27FC236}">
                <a16:creationId xmlns:a16="http://schemas.microsoft.com/office/drawing/2014/main" id="{51C412F9-1EC0-4EE6-807C-9BBBEA603C73}"/>
              </a:ext>
            </a:extLst>
          </p:cNvPr>
          <p:cNvSpPr/>
          <p:nvPr/>
        </p:nvSpPr>
        <p:spPr>
          <a:xfrm>
            <a:off x="14452063" y="4474607"/>
            <a:ext cx="1515036" cy="145244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1" name="Hình Bầu dục 10">
            <a:extLst>
              <a:ext uri="{FF2B5EF4-FFF2-40B4-BE49-F238E27FC236}">
                <a16:creationId xmlns:a16="http://schemas.microsoft.com/office/drawing/2014/main" id="{A8DD42A8-0816-458E-A91C-28D874398140}"/>
              </a:ext>
            </a:extLst>
          </p:cNvPr>
          <p:cNvSpPr/>
          <p:nvPr/>
        </p:nvSpPr>
        <p:spPr>
          <a:xfrm>
            <a:off x="12848523" y="400448"/>
            <a:ext cx="1073459" cy="103722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2" name="Hình Bầu dục 11">
            <a:extLst>
              <a:ext uri="{FF2B5EF4-FFF2-40B4-BE49-F238E27FC236}">
                <a16:creationId xmlns:a16="http://schemas.microsoft.com/office/drawing/2014/main" id="{95133E5A-B6F4-4404-A6C3-39F052919BEB}"/>
              </a:ext>
            </a:extLst>
          </p:cNvPr>
          <p:cNvSpPr/>
          <p:nvPr/>
        </p:nvSpPr>
        <p:spPr>
          <a:xfrm>
            <a:off x="-2732501" y="5200830"/>
            <a:ext cx="985499" cy="92383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3" name="Hình Bầu dục 12">
            <a:extLst>
              <a:ext uri="{FF2B5EF4-FFF2-40B4-BE49-F238E27FC236}">
                <a16:creationId xmlns:a16="http://schemas.microsoft.com/office/drawing/2014/main" id="{5B08A60E-AE71-4098-9BF3-2BE391E694C6}"/>
              </a:ext>
            </a:extLst>
          </p:cNvPr>
          <p:cNvSpPr/>
          <p:nvPr/>
        </p:nvSpPr>
        <p:spPr>
          <a:xfrm rot="11810461">
            <a:off x="384989" y="11210466"/>
            <a:ext cx="5989042" cy="593261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4" name="Hình Bầu dục 13">
            <a:extLst>
              <a:ext uri="{FF2B5EF4-FFF2-40B4-BE49-F238E27FC236}">
                <a16:creationId xmlns:a16="http://schemas.microsoft.com/office/drawing/2014/main" id="{F6ADA78D-F292-4DEF-9CFD-B1B61A16576F}"/>
              </a:ext>
            </a:extLst>
          </p:cNvPr>
          <p:cNvSpPr/>
          <p:nvPr/>
        </p:nvSpPr>
        <p:spPr>
          <a:xfrm rot="11810461">
            <a:off x="4870390" y="7814937"/>
            <a:ext cx="1416539" cy="13992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5" name="Hình Bầu dục 14">
            <a:extLst>
              <a:ext uri="{FF2B5EF4-FFF2-40B4-BE49-F238E27FC236}">
                <a16:creationId xmlns:a16="http://schemas.microsoft.com/office/drawing/2014/main" id="{DDD52487-6CA7-4F7E-9E61-24A69AB1E227}"/>
              </a:ext>
            </a:extLst>
          </p:cNvPr>
          <p:cNvSpPr/>
          <p:nvPr/>
        </p:nvSpPr>
        <p:spPr>
          <a:xfrm rot="11810461">
            <a:off x="529091" y="19769341"/>
            <a:ext cx="1416539" cy="13992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A0CA71B6-26E5-4984-ACA8-5CD9218CBC65}"/>
              </a:ext>
            </a:extLst>
          </p:cNvPr>
          <p:cNvSpPr txBox="1"/>
          <p:nvPr/>
        </p:nvSpPr>
        <p:spPr>
          <a:xfrm>
            <a:off x="14263900" y="705636"/>
            <a:ext cx="434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b="1">
                <a:solidFill>
                  <a:schemeClr val="accent4">
                    <a:lumMod val="50000"/>
                  </a:schemeClr>
                </a:solidFill>
                <a:latin typeface="+mj-lt"/>
              </a:rPr>
              <a:t>Nội dung 2</a:t>
            </a:r>
          </a:p>
        </p:txBody>
      </p:sp>
      <p:sp>
        <p:nvSpPr>
          <p:cNvPr id="17" name="Hình chữ nhật: Góc Tròn 16">
            <a:extLst>
              <a:ext uri="{FF2B5EF4-FFF2-40B4-BE49-F238E27FC236}">
                <a16:creationId xmlns:a16="http://schemas.microsoft.com/office/drawing/2014/main" id="{18916B3E-CCEA-4901-9C7D-B1E633ACEA66}"/>
              </a:ext>
            </a:extLst>
          </p:cNvPr>
          <p:cNvSpPr/>
          <p:nvPr/>
        </p:nvSpPr>
        <p:spPr>
          <a:xfrm rot="4582899">
            <a:off x="1317781" y="8046465"/>
            <a:ext cx="2057492" cy="2054053"/>
          </a:xfrm>
          <a:prstGeom prst="roundRect">
            <a:avLst>
              <a:gd name="adj" fmla="val 1009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8" name="Hình chữ nhật: Góc Tròn 17">
            <a:extLst>
              <a:ext uri="{FF2B5EF4-FFF2-40B4-BE49-F238E27FC236}">
                <a16:creationId xmlns:a16="http://schemas.microsoft.com/office/drawing/2014/main" id="{812C359F-3F3D-4E0E-8730-8549FE52B717}"/>
              </a:ext>
            </a:extLst>
          </p:cNvPr>
          <p:cNvSpPr/>
          <p:nvPr/>
        </p:nvSpPr>
        <p:spPr>
          <a:xfrm rot="4582899">
            <a:off x="3544442" y="12599004"/>
            <a:ext cx="2057492" cy="2054053"/>
          </a:xfrm>
          <a:prstGeom prst="roundRect">
            <a:avLst>
              <a:gd name="adj" fmla="val 1009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FBFA73BE-75C6-4F08-BE77-073605771C7A}"/>
              </a:ext>
            </a:extLst>
          </p:cNvPr>
          <p:cNvSpPr txBox="1"/>
          <p:nvPr/>
        </p:nvSpPr>
        <p:spPr>
          <a:xfrm>
            <a:off x="17127220" y="1683850"/>
            <a:ext cx="3405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2800">
                <a:solidFill>
                  <a:schemeClr val="accent4">
                    <a:lumMod val="50000"/>
                  </a:schemeClr>
                </a:solidFill>
                <a:latin typeface="+mj-lt"/>
              </a:rPr>
              <a:t>Ghi chú Nội dung 3</a:t>
            </a:r>
          </a:p>
        </p:txBody>
      </p:sp>
      <p:sp>
        <p:nvSpPr>
          <p:cNvPr id="20" name="Hình chữ nhật: Góc Tròn 19">
            <a:extLst>
              <a:ext uri="{FF2B5EF4-FFF2-40B4-BE49-F238E27FC236}">
                <a16:creationId xmlns:a16="http://schemas.microsoft.com/office/drawing/2014/main" id="{07FA669A-FC60-437C-8D99-E991AE8DE02C}"/>
              </a:ext>
            </a:extLst>
          </p:cNvPr>
          <p:cNvSpPr/>
          <p:nvPr/>
        </p:nvSpPr>
        <p:spPr>
          <a:xfrm>
            <a:off x="13522528" y="3397912"/>
            <a:ext cx="2057492" cy="2557585"/>
          </a:xfrm>
          <a:prstGeom prst="roundRect">
            <a:avLst>
              <a:gd name="adj" fmla="val 1217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21" name="Hình chữ nhật: Góc Tròn 20">
            <a:extLst>
              <a:ext uri="{FF2B5EF4-FFF2-40B4-BE49-F238E27FC236}">
                <a16:creationId xmlns:a16="http://schemas.microsoft.com/office/drawing/2014/main" id="{056DF3B5-56BF-4FAA-B96B-6520D8BB9922}"/>
              </a:ext>
            </a:extLst>
          </p:cNvPr>
          <p:cNvSpPr/>
          <p:nvPr/>
        </p:nvSpPr>
        <p:spPr>
          <a:xfrm>
            <a:off x="19536248" y="3397912"/>
            <a:ext cx="2057492" cy="2557585"/>
          </a:xfrm>
          <a:prstGeom prst="roundRect">
            <a:avLst>
              <a:gd name="adj" fmla="val 12178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8" name="TextBox 45">
            <a:extLst>
              <a:ext uri="{FF2B5EF4-FFF2-40B4-BE49-F238E27FC236}">
                <a16:creationId xmlns:a16="http://schemas.microsoft.com/office/drawing/2014/main" id="{41FA04EB-381D-F940-1AE1-F2500FC5E625}"/>
              </a:ext>
            </a:extLst>
          </p:cNvPr>
          <p:cNvSpPr txBox="1"/>
          <p:nvPr/>
        </p:nvSpPr>
        <p:spPr>
          <a:xfrm>
            <a:off x="-70818" y="705636"/>
            <a:ext cx="3879077" cy="501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2.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Sơ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đồ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Use Case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549" y="1304086"/>
            <a:ext cx="1005840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3296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75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3">
            <a:extLst>
              <a:ext uri="{FF2B5EF4-FFF2-40B4-BE49-F238E27FC236}">
                <a16:creationId xmlns:a16="http://schemas.microsoft.com/office/drawing/2014/main" id="{0D450FF6-21CD-2441-5414-4EC6CB1F6FB3}"/>
              </a:ext>
            </a:extLst>
          </p:cNvPr>
          <p:cNvSpPr/>
          <p:nvPr/>
        </p:nvSpPr>
        <p:spPr>
          <a:xfrm rot="9770872">
            <a:off x="3962238" y="-6284069"/>
            <a:ext cx="4206311" cy="42050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381000" sx="99000" sy="99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5" name="Rectangle 44">
            <a:extLst>
              <a:ext uri="{FF2B5EF4-FFF2-40B4-BE49-F238E27FC236}">
                <a16:creationId xmlns:a16="http://schemas.microsoft.com/office/drawing/2014/main" id="{146E510B-6710-EF3F-7CA2-6EC0247F9E82}"/>
              </a:ext>
            </a:extLst>
          </p:cNvPr>
          <p:cNvSpPr/>
          <p:nvPr/>
        </p:nvSpPr>
        <p:spPr>
          <a:xfrm>
            <a:off x="356772" y="275385"/>
            <a:ext cx="11403413" cy="62450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50000"/>
              </a:schemeClr>
            </a:solidFill>
            <a:prstDash val="dash"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6" name="Viền Kim Cương Xanh Ngọc">
            <a:extLst>
              <a:ext uri="{FF2B5EF4-FFF2-40B4-BE49-F238E27FC236}">
                <a16:creationId xmlns:a16="http://schemas.microsoft.com/office/drawing/2014/main" id="{7FA172D1-FE31-A8C5-B195-F75D008D2B5B}"/>
              </a:ext>
            </a:extLst>
          </p:cNvPr>
          <p:cNvSpPr/>
          <p:nvPr/>
        </p:nvSpPr>
        <p:spPr>
          <a:xfrm rot="4835807">
            <a:off x="-3672986" y="-8241839"/>
            <a:ext cx="19025077" cy="25214149"/>
          </a:xfrm>
          <a:prstGeom prst="diamond">
            <a:avLst/>
          </a:prstGeom>
          <a:noFill/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7" name="TextBox 45">
            <a:extLst>
              <a:ext uri="{FF2B5EF4-FFF2-40B4-BE49-F238E27FC236}">
                <a16:creationId xmlns:a16="http://schemas.microsoft.com/office/drawing/2014/main" id="{18D39206-502C-3203-2C42-33D1EDDFAFC3}"/>
              </a:ext>
            </a:extLst>
          </p:cNvPr>
          <p:cNvSpPr txBox="1"/>
          <p:nvPr/>
        </p:nvSpPr>
        <p:spPr>
          <a:xfrm>
            <a:off x="301716" y="296117"/>
            <a:ext cx="3134011" cy="501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II.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Phân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tích</a:t>
            </a:r>
            <a:endParaRPr lang="en-US" sz="2400" b="1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8" name="Hình Bầu dục 8">
            <a:extLst>
              <a:ext uri="{FF2B5EF4-FFF2-40B4-BE49-F238E27FC236}">
                <a16:creationId xmlns:a16="http://schemas.microsoft.com/office/drawing/2014/main" id="{3534AF32-3BE4-713B-0CEC-25A57F425E28}"/>
              </a:ext>
            </a:extLst>
          </p:cNvPr>
          <p:cNvSpPr/>
          <p:nvPr/>
        </p:nvSpPr>
        <p:spPr>
          <a:xfrm>
            <a:off x="-2870575" y="400448"/>
            <a:ext cx="1515036" cy="145244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9" name="Hình Bầu dục 9">
            <a:extLst>
              <a:ext uri="{FF2B5EF4-FFF2-40B4-BE49-F238E27FC236}">
                <a16:creationId xmlns:a16="http://schemas.microsoft.com/office/drawing/2014/main" id="{7AD23593-D98E-B3AB-A670-99E3C805BA29}"/>
              </a:ext>
            </a:extLst>
          </p:cNvPr>
          <p:cNvSpPr/>
          <p:nvPr/>
        </p:nvSpPr>
        <p:spPr>
          <a:xfrm>
            <a:off x="14452063" y="4474607"/>
            <a:ext cx="1515036" cy="145244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0" name="Hình Bầu dục 10">
            <a:extLst>
              <a:ext uri="{FF2B5EF4-FFF2-40B4-BE49-F238E27FC236}">
                <a16:creationId xmlns:a16="http://schemas.microsoft.com/office/drawing/2014/main" id="{4DA54C41-40E7-6FDD-6F95-D2911F654328}"/>
              </a:ext>
            </a:extLst>
          </p:cNvPr>
          <p:cNvSpPr/>
          <p:nvPr/>
        </p:nvSpPr>
        <p:spPr>
          <a:xfrm>
            <a:off x="12848523" y="400448"/>
            <a:ext cx="1073459" cy="103722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1" name="Hình Bầu dục 11">
            <a:extLst>
              <a:ext uri="{FF2B5EF4-FFF2-40B4-BE49-F238E27FC236}">
                <a16:creationId xmlns:a16="http://schemas.microsoft.com/office/drawing/2014/main" id="{CB2400EE-0FC0-924E-FBFA-8B519F5D791D}"/>
              </a:ext>
            </a:extLst>
          </p:cNvPr>
          <p:cNvSpPr/>
          <p:nvPr/>
        </p:nvSpPr>
        <p:spPr>
          <a:xfrm>
            <a:off x="-2732501" y="5200830"/>
            <a:ext cx="985499" cy="92383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2" name="Hình Bầu dục 12">
            <a:extLst>
              <a:ext uri="{FF2B5EF4-FFF2-40B4-BE49-F238E27FC236}">
                <a16:creationId xmlns:a16="http://schemas.microsoft.com/office/drawing/2014/main" id="{DC277168-8588-2A35-9F15-A168D31CE790}"/>
              </a:ext>
            </a:extLst>
          </p:cNvPr>
          <p:cNvSpPr/>
          <p:nvPr/>
        </p:nvSpPr>
        <p:spPr>
          <a:xfrm rot="11810461">
            <a:off x="384989" y="11210466"/>
            <a:ext cx="5989042" cy="593261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3" name="Hình Bầu dục 13">
            <a:extLst>
              <a:ext uri="{FF2B5EF4-FFF2-40B4-BE49-F238E27FC236}">
                <a16:creationId xmlns:a16="http://schemas.microsoft.com/office/drawing/2014/main" id="{837E53DA-6241-5085-BCFB-B5EBF8A73C76}"/>
              </a:ext>
            </a:extLst>
          </p:cNvPr>
          <p:cNvSpPr/>
          <p:nvPr/>
        </p:nvSpPr>
        <p:spPr>
          <a:xfrm rot="11810461">
            <a:off x="4870390" y="7814937"/>
            <a:ext cx="1416539" cy="13992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4" name="Hình Bầu dục 14">
            <a:extLst>
              <a:ext uri="{FF2B5EF4-FFF2-40B4-BE49-F238E27FC236}">
                <a16:creationId xmlns:a16="http://schemas.microsoft.com/office/drawing/2014/main" id="{A951A3F0-4007-141B-5438-AC8307FB1D45}"/>
              </a:ext>
            </a:extLst>
          </p:cNvPr>
          <p:cNvSpPr/>
          <p:nvPr/>
        </p:nvSpPr>
        <p:spPr>
          <a:xfrm rot="11810461">
            <a:off x="529091" y="19769341"/>
            <a:ext cx="1416539" cy="13992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5" name="Hộp Văn bản 15">
            <a:extLst>
              <a:ext uri="{FF2B5EF4-FFF2-40B4-BE49-F238E27FC236}">
                <a16:creationId xmlns:a16="http://schemas.microsoft.com/office/drawing/2014/main" id="{9BADC5B6-171D-C1A7-A28E-09C57F1C1FFC}"/>
              </a:ext>
            </a:extLst>
          </p:cNvPr>
          <p:cNvSpPr txBox="1"/>
          <p:nvPr/>
        </p:nvSpPr>
        <p:spPr>
          <a:xfrm>
            <a:off x="14263900" y="705636"/>
            <a:ext cx="434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b="1">
                <a:solidFill>
                  <a:schemeClr val="accent4">
                    <a:lumMod val="50000"/>
                  </a:schemeClr>
                </a:solidFill>
                <a:latin typeface="+mj-lt"/>
              </a:rPr>
              <a:t>Nội dung 2</a:t>
            </a:r>
          </a:p>
        </p:txBody>
      </p:sp>
      <p:sp>
        <p:nvSpPr>
          <p:cNvPr id="16" name="Hình chữ nhật: Góc Tròn 16">
            <a:extLst>
              <a:ext uri="{FF2B5EF4-FFF2-40B4-BE49-F238E27FC236}">
                <a16:creationId xmlns:a16="http://schemas.microsoft.com/office/drawing/2014/main" id="{BDA8921A-5A00-D942-15C8-4B94677E0AD4}"/>
              </a:ext>
            </a:extLst>
          </p:cNvPr>
          <p:cNvSpPr/>
          <p:nvPr/>
        </p:nvSpPr>
        <p:spPr>
          <a:xfrm rot="4582899">
            <a:off x="1317781" y="8046465"/>
            <a:ext cx="2057492" cy="2054053"/>
          </a:xfrm>
          <a:prstGeom prst="roundRect">
            <a:avLst>
              <a:gd name="adj" fmla="val 1009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7" name="Hình chữ nhật: Góc Tròn 17">
            <a:extLst>
              <a:ext uri="{FF2B5EF4-FFF2-40B4-BE49-F238E27FC236}">
                <a16:creationId xmlns:a16="http://schemas.microsoft.com/office/drawing/2014/main" id="{713C1330-50C2-449B-DEB8-7EFD2EF178A5}"/>
              </a:ext>
            </a:extLst>
          </p:cNvPr>
          <p:cNvSpPr/>
          <p:nvPr/>
        </p:nvSpPr>
        <p:spPr>
          <a:xfrm rot="4582899">
            <a:off x="3544442" y="12599004"/>
            <a:ext cx="2057492" cy="2054053"/>
          </a:xfrm>
          <a:prstGeom prst="roundRect">
            <a:avLst>
              <a:gd name="adj" fmla="val 1009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8" name="Hộp Văn bản 18">
            <a:extLst>
              <a:ext uri="{FF2B5EF4-FFF2-40B4-BE49-F238E27FC236}">
                <a16:creationId xmlns:a16="http://schemas.microsoft.com/office/drawing/2014/main" id="{E614A5CA-DBA5-D707-7BB5-3F8D8B21663E}"/>
              </a:ext>
            </a:extLst>
          </p:cNvPr>
          <p:cNvSpPr txBox="1"/>
          <p:nvPr/>
        </p:nvSpPr>
        <p:spPr>
          <a:xfrm>
            <a:off x="17127220" y="1683850"/>
            <a:ext cx="3405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2800">
                <a:solidFill>
                  <a:schemeClr val="accent4">
                    <a:lumMod val="50000"/>
                  </a:schemeClr>
                </a:solidFill>
                <a:latin typeface="+mj-lt"/>
              </a:rPr>
              <a:t>Ghi chú Nội dung 3</a:t>
            </a:r>
          </a:p>
        </p:txBody>
      </p:sp>
      <p:sp>
        <p:nvSpPr>
          <p:cNvPr id="19" name="Hình chữ nhật: Góc Tròn 19">
            <a:extLst>
              <a:ext uri="{FF2B5EF4-FFF2-40B4-BE49-F238E27FC236}">
                <a16:creationId xmlns:a16="http://schemas.microsoft.com/office/drawing/2014/main" id="{68BD7FCC-7BC3-493D-0DF5-90A8CADA9A7C}"/>
              </a:ext>
            </a:extLst>
          </p:cNvPr>
          <p:cNvSpPr/>
          <p:nvPr/>
        </p:nvSpPr>
        <p:spPr>
          <a:xfrm>
            <a:off x="13522528" y="3397912"/>
            <a:ext cx="2057492" cy="2557585"/>
          </a:xfrm>
          <a:prstGeom prst="roundRect">
            <a:avLst>
              <a:gd name="adj" fmla="val 1217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20" name="Hình chữ nhật: Góc Tròn 20">
            <a:extLst>
              <a:ext uri="{FF2B5EF4-FFF2-40B4-BE49-F238E27FC236}">
                <a16:creationId xmlns:a16="http://schemas.microsoft.com/office/drawing/2014/main" id="{0EF5888C-29AD-20C8-FA9E-01CB6827B9CD}"/>
              </a:ext>
            </a:extLst>
          </p:cNvPr>
          <p:cNvSpPr/>
          <p:nvPr/>
        </p:nvSpPr>
        <p:spPr>
          <a:xfrm>
            <a:off x="19536248" y="3397912"/>
            <a:ext cx="2057492" cy="2557585"/>
          </a:xfrm>
          <a:prstGeom prst="roundRect">
            <a:avLst>
              <a:gd name="adj" fmla="val 12178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21" name="TextBox 45">
            <a:extLst>
              <a:ext uri="{FF2B5EF4-FFF2-40B4-BE49-F238E27FC236}">
                <a16:creationId xmlns:a16="http://schemas.microsoft.com/office/drawing/2014/main" id="{1479A7AA-917A-D9C9-D988-BA564E937282}"/>
              </a:ext>
            </a:extLst>
          </p:cNvPr>
          <p:cNvSpPr txBox="1"/>
          <p:nvPr/>
        </p:nvSpPr>
        <p:spPr>
          <a:xfrm>
            <a:off x="431815" y="709308"/>
            <a:ext cx="2595419" cy="501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3.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Sơ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đồ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activity</a:t>
            </a:r>
          </a:p>
        </p:txBody>
      </p:sp>
      <p:sp>
        <p:nvSpPr>
          <p:cNvPr id="23" name="TextBox 45">
            <a:extLst>
              <a:ext uri="{FF2B5EF4-FFF2-40B4-BE49-F238E27FC236}">
                <a16:creationId xmlns:a16="http://schemas.microsoft.com/office/drawing/2014/main" id="{B82DEB04-6E3E-AA07-6EF8-B311539C8327}"/>
              </a:ext>
            </a:extLst>
          </p:cNvPr>
          <p:cNvSpPr txBox="1"/>
          <p:nvPr/>
        </p:nvSpPr>
        <p:spPr>
          <a:xfrm>
            <a:off x="832303" y="1465512"/>
            <a:ext cx="3028448" cy="496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sản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phẩm</a:t>
            </a:r>
            <a:endParaRPr lang="en-US" sz="24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FBBECD-4FFA-E1F6-6176-E0355E2FD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999" y="337562"/>
            <a:ext cx="6681109" cy="606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6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3">
            <a:extLst>
              <a:ext uri="{FF2B5EF4-FFF2-40B4-BE49-F238E27FC236}">
                <a16:creationId xmlns:a16="http://schemas.microsoft.com/office/drawing/2014/main" id="{5F387562-9D4E-07F4-0A12-E974BAEF3193}"/>
              </a:ext>
            </a:extLst>
          </p:cNvPr>
          <p:cNvSpPr/>
          <p:nvPr/>
        </p:nvSpPr>
        <p:spPr>
          <a:xfrm rot="9770872">
            <a:off x="3962238" y="-6284069"/>
            <a:ext cx="4206311" cy="42050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381000" sx="99000" sy="99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5" name="Rectangle 44">
            <a:extLst>
              <a:ext uri="{FF2B5EF4-FFF2-40B4-BE49-F238E27FC236}">
                <a16:creationId xmlns:a16="http://schemas.microsoft.com/office/drawing/2014/main" id="{EDDF5C54-7345-DBE7-ADB4-BF39E64F3A93}"/>
              </a:ext>
            </a:extLst>
          </p:cNvPr>
          <p:cNvSpPr/>
          <p:nvPr/>
        </p:nvSpPr>
        <p:spPr>
          <a:xfrm>
            <a:off x="356772" y="275385"/>
            <a:ext cx="11403413" cy="62450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50000"/>
              </a:schemeClr>
            </a:solidFill>
            <a:prstDash val="dash"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6" name="Viền Kim Cương Xanh Ngọc">
            <a:extLst>
              <a:ext uri="{FF2B5EF4-FFF2-40B4-BE49-F238E27FC236}">
                <a16:creationId xmlns:a16="http://schemas.microsoft.com/office/drawing/2014/main" id="{264CCBDA-505D-3FC9-CDBB-A5DFEB3399B3}"/>
              </a:ext>
            </a:extLst>
          </p:cNvPr>
          <p:cNvSpPr/>
          <p:nvPr/>
        </p:nvSpPr>
        <p:spPr>
          <a:xfrm rot="4835807">
            <a:off x="-3672986" y="-8241839"/>
            <a:ext cx="19025077" cy="25214149"/>
          </a:xfrm>
          <a:prstGeom prst="diamond">
            <a:avLst/>
          </a:prstGeom>
          <a:noFill/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7" name="TextBox 45">
            <a:extLst>
              <a:ext uri="{FF2B5EF4-FFF2-40B4-BE49-F238E27FC236}">
                <a16:creationId xmlns:a16="http://schemas.microsoft.com/office/drawing/2014/main" id="{026E79ED-81D8-FE03-EA94-6E6198A29210}"/>
              </a:ext>
            </a:extLst>
          </p:cNvPr>
          <p:cNvSpPr txBox="1"/>
          <p:nvPr/>
        </p:nvSpPr>
        <p:spPr>
          <a:xfrm>
            <a:off x="301716" y="296117"/>
            <a:ext cx="3134011" cy="501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II.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Phân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tích</a:t>
            </a:r>
            <a:endParaRPr lang="en-US" sz="2400" b="1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8" name="Hình Bầu dục 8">
            <a:extLst>
              <a:ext uri="{FF2B5EF4-FFF2-40B4-BE49-F238E27FC236}">
                <a16:creationId xmlns:a16="http://schemas.microsoft.com/office/drawing/2014/main" id="{1A46C92B-05B7-2D31-7832-35DBD412573A}"/>
              </a:ext>
            </a:extLst>
          </p:cNvPr>
          <p:cNvSpPr/>
          <p:nvPr/>
        </p:nvSpPr>
        <p:spPr>
          <a:xfrm>
            <a:off x="-2870575" y="400448"/>
            <a:ext cx="1515036" cy="145244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9" name="Hình Bầu dục 9">
            <a:extLst>
              <a:ext uri="{FF2B5EF4-FFF2-40B4-BE49-F238E27FC236}">
                <a16:creationId xmlns:a16="http://schemas.microsoft.com/office/drawing/2014/main" id="{94F4399C-9670-C847-2889-1C1C0E1AACAB}"/>
              </a:ext>
            </a:extLst>
          </p:cNvPr>
          <p:cNvSpPr/>
          <p:nvPr/>
        </p:nvSpPr>
        <p:spPr>
          <a:xfrm>
            <a:off x="14452063" y="4474607"/>
            <a:ext cx="1515036" cy="145244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0" name="Hình Bầu dục 10">
            <a:extLst>
              <a:ext uri="{FF2B5EF4-FFF2-40B4-BE49-F238E27FC236}">
                <a16:creationId xmlns:a16="http://schemas.microsoft.com/office/drawing/2014/main" id="{331D70E2-3E40-1D95-75AE-EECC8A6FE431}"/>
              </a:ext>
            </a:extLst>
          </p:cNvPr>
          <p:cNvSpPr/>
          <p:nvPr/>
        </p:nvSpPr>
        <p:spPr>
          <a:xfrm>
            <a:off x="12848523" y="400448"/>
            <a:ext cx="1073459" cy="103722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1" name="Hình Bầu dục 11">
            <a:extLst>
              <a:ext uri="{FF2B5EF4-FFF2-40B4-BE49-F238E27FC236}">
                <a16:creationId xmlns:a16="http://schemas.microsoft.com/office/drawing/2014/main" id="{745FFACC-1AA4-D340-19B0-CA4568818FFE}"/>
              </a:ext>
            </a:extLst>
          </p:cNvPr>
          <p:cNvSpPr/>
          <p:nvPr/>
        </p:nvSpPr>
        <p:spPr>
          <a:xfrm>
            <a:off x="-2732501" y="5200830"/>
            <a:ext cx="985499" cy="92383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2" name="Hình Bầu dục 12">
            <a:extLst>
              <a:ext uri="{FF2B5EF4-FFF2-40B4-BE49-F238E27FC236}">
                <a16:creationId xmlns:a16="http://schemas.microsoft.com/office/drawing/2014/main" id="{4718B895-37B8-C558-B7FA-6C9F1EE72189}"/>
              </a:ext>
            </a:extLst>
          </p:cNvPr>
          <p:cNvSpPr/>
          <p:nvPr/>
        </p:nvSpPr>
        <p:spPr>
          <a:xfrm rot="11810461">
            <a:off x="384989" y="11210466"/>
            <a:ext cx="5989042" cy="593261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3" name="Hình Bầu dục 13">
            <a:extLst>
              <a:ext uri="{FF2B5EF4-FFF2-40B4-BE49-F238E27FC236}">
                <a16:creationId xmlns:a16="http://schemas.microsoft.com/office/drawing/2014/main" id="{EC6F6D8F-6B81-CC7D-743E-62DBEA115250}"/>
              </a:ext>
            </a:extLst>
          </p:cNvPr>
          <p:cNvSpPr/>
          <p:nvPr/>
        </p:nvSpPr>
        <p:spPr>
          <a:xfrm rot="11810461">
            <a:off x="4870390" y="7814937"/>
            <a:ext cx="1416539" cy="13992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4" name="Hình Bầu dục 14">
            <a:extLst>
              <a:ext uri="{FF2B5EF4-FFF2-40B4-BE49-F238E27FC236}">
                <a16:creationId xmlns:a16="http://schemas.microsoft.com/office/drawing/2014/main" id="{F93270A7-DFDA-3516-7908-F38A66945CB6}"/>
              </a:ext>
            </a:extLst>
          </p:cNvPr>
          <p:cNvSpPr/>
          <p:nvPr/>
        </p:nvSpPr>
        <p:spPr>
          <a:xfrm rot="11810461">
            <a:off x="529091" y="19769341"/>
            <a:ext cx="1416539" cy="13992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5" name="Hộp Văn bản 15">
            <a:extLst>
              <a:ext uri="{FF2B5EF4-FFF2-40B4-BE49-F238E27FC236}">
                <a16:creationId xmlns:a16="http://schemas.microsoft.com/office/drawing/2014/main" id="{B709C2EB-51E5-F566-BE5D-2E35CB58032D}"/>
              </a:ext>
            </a:extLst>
          </p:cNvPr>
          <p:cNvSpPr txBox="1"/>
          <p:nvPr/>
        </p:nvSpPr>
        <p:spPr>
          <a:xfrm>
            <a:off x="14263900" y="705636"/>
            <a:ext cx="434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b="1">
                <a:solidFill>
                  <a:schemeClr val="accent4">
                    <a:lumMod val="50000"/>
                  </a:schemeClr>
                </a:solidFill>
                <a:latin typeface="+mj-lt"/>
              </a:rPr>
              <a:t>Nội dung 2</a:t>
            </a:r>
          </a:p>
        </p:txBody>
      </p:sp>
      <p:sp>
        <p:nvSpPr>
          <p:cNvPr id="16" name="Hình chữ nhật: Góc Tròn 16">
            <a:extLst>
              <a:ext uri="{FF2B5EF4-FFF2-40B4-BE49-F238E27FC236}">
                <a16:creationId xmlns:a16="http://schemas.microsoft.com/office/drawing/2014/main" id="{E4FC9618-252F-0E62-7690-7A1A41CF46E9}"/>
              </a:ext>
            </a:extLst>
          </p:cNvPr>
          <p:cNvSpPr/>
          <p:nvPr/>
        </p:nvSpPr>
        <p:spPr>
          <a:xfrm rot="4582899">
            <a:off x="1317781" y="8046465"/>
            <a:ext cx="2057492" cy="2054053"/>
          </a:xfrm>
          <a:prstGeom prst="roundRect">
            <a:avLst>
              <a:gd name="adj" fmla="val 1009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7" name="Hình chữ nhật: Góc Tròn 17">
            <a:extLst>
              <a:ext uri="{FF2B5EF4-FFF2-40B4-BE49-F238E27FC236}">
                <a16:creationId xmlns:a16="http://schemas.microsoft.com/office/drawing/2014/main" id="{39635571-8D8C-B301-CD45-FAA413C9CC87}"/>
              </a:ext>
            </a:extLst>
          </p:cNvPr>
          <p:cNvSpPr/>
          <p:nvPr/>
        </p:nvSpPr>
        <p:spPr>
          <a:xfrm rot="4582899">
            <a:off x="3544442" y="12599004"/>
            <a:ext cx="2057492" cy="2054053"/>
          </a:xfrm>
          <a:prstGeom prst="roundRect">
            <a:avLst>
              <a:gd name="adj" fmla="val 1009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8" name="Hộp Văn bản 18">
            <a:extLst>
              <a:ext uri="{FF2B5EF4-FFF2-40B4-BE49-F238E27FC236}">
                <a16:creationId xmlns:a16="http://schemas.microsoft.com/office/drawing/2014/main" id="{F2DC418E-233D-3B87-CB80-E789ABACBBA2}"/>
              </a:ext>
            </a:extLst>
          </p:cNvPr>
          <p:cNvSpPr txBox="1"/>
          <p:nvPr/>
        </p:nvSpPr>
        <p:spPr>
          <a:xfrm>
            <a:off x="17127220" y="1683850"/>
            <a:ext cx="3405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2800">
                <a:solidFill>
                  <a:schemeClr val="accent4">
                    <a:lumMod val="50000"/>
                  </a:schemeClr>
                </a:solidFill>
                <a:latin typeface="+mj-lt"/>
              </a:rPr>
              <a:t>Ghi chú Nội dung 3</a:t>
            </a:r>
          </a:p>
        </p:txBody>
      </p:sp>
      <p:sp>
        <p:nvSpPr>
          <p:cNvPr id="19" name="Hình chữ nhật: Góc Tròn 19">
            <a:extLst>
              <a:ext uri="{FF2B5EF4-FFF2-40B4-BE49-F238E27FC236}">
                <a16:creationId xmlns:a16="http://schemas.microsoft.com/office/drawing/2014/main" id="{598BBC3E-15BC-744E-DEA9-E6B9C10ED3BF}"/>
              </a:ext>
            </a:extLst>
          </p:cNvPr>
          <p:cNvSpPr/>
          <p:nvPr/>
        </p:nvSpPr>
        <p:spPr>
          <a:xfrm>
            <a:off x="13522528" y="3397912"/>
            <a:ext cx="2057492" cy="2557585"/>
          </a:xfrm>
          <a:prstGeom prst="roundRect">
            <a:avLst>
              <a:gd name="adj" fmla="val 1217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20" name="Hình chữ nhật: Góc Tròn 20">
            <a:extLst>
              <a:ext uri="{FF2B5EF4-FFF2-40B4-BE49-F238E27FC236}">
                <a16:creationId xmlns:a16="http://schemas.microsoft.com/office/drawing/2014/main" id="{F9903C84-3D8B-709C-E430-E82C8D5BD295}"/>
              </a:ext>
            </a:extLst>
          </p:cNvPr>
          <p:cNvSpPr/>
          <p:nvPr/>
        </p:nvSpPr>
        <p:spPr>
          <a:xfrm>
            <a:off x="19536248" y="3397912"/>
            <a:ext cx="2057492" cy="2557585"/>
          </a:xfrm>
          <a:prstGeom prst="roundRect">
            <a:avLst>
              <a:gd name="adj" fmla="val 12178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21" name="TextBox 45">
            <a:extLst>
              <a:ext uri="{FF2B5EF4-FFF2-40B4-BE49-F238E27FC236}">
                <a16:creationId xmlns:a16="http://schemas.microsoft.com/office/drawing/2014/main" id="{49DF276E-C691-47C8-FD06-87710451F1C2}"/>
              </a:ext>
            </a:extLst>
          </p:cNvPr>
          <p:cNvSpPr txBox="1"/>
          <p:nvPr/>
        </p:nvSpPr>
        <p:spPr>
          <a:xfrm>
            <a:off x="431815" y="709308"/>
            <a:ext cx="2595419" cy="501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3.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Sơ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đồ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activity</a:t>
            </a:r>
          </a:p>
        </p:txBody>
      </p:sp>
      <p:sp>
        <p:nvSpPr>
          <p:cNvPr id="26" name="TextBox 45">
            <a:extLst>
              <a:ext uri="{FF2B5EF4-FFF2-40B4-BE49-F238E27FC236}">
                <a16:creationId xmlns:a16="http://schemas.microsoft.com/office/drawing/2014/main" id="{ED015E0A-77DB-092F-6243-E6FB8821C791}"/>
              </a:ext>
            </a:extLst>
          </p:cNvPr>
          <p:cNvSpPr txBox="1"/>
          <p:nvPr/>
        </p:nvSpPr>
        <p:spPr>
          <a:xfrm>
            <a:off x="832303" y="1465512"/>
            <a:ext cx="3028448" cy="496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hóa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đơn</a:t>
            </a:r>
            <a:endParaRPr lang="en-US" sz="24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A5E9B14-ADF3-DD00-59F3-FA6F745AB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156" y="442725"/>
            <a:ext cx="6552904" cy="591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433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: Góc Tròn 1">
            <a:extLst>
              <a:ext uri="{FF2B5EF4-FFF2-40B4-BE49-F238E27FC236}">
                <a16:creationId xmlns:a16="http://schemas.microsoft.com/office/drawing/2014/main" id="{25A36524-9C93-4626-829C-9C45B990AD2C}"/>
              </a:ext>
            </a:extLst>
          </p:cNvPr>
          <p:cNvSpPr/>
          <p:nvPr/>
        </p:nvSpPr>
        <p:spPr>
          <a:xfrm>
            <a:off x="4263169" y="2977168"/>
            <a:ext cx="3540491" cy="1912563"/>
          </a:xfrm>
          <a:custGeom>
            <a:avLst/>
            <a:gdLst>
              <a:gd name="connsiteX0" fmla="*/ 0 w 7868771"/>
              <a:gd name="connsiteY0" fmla="*/ 243542 h 3558989"/>
              <a:gd name="connsiteX1" fmla="*/ 243542 w 7868771"/>
              <a:gd name="connsiteY1" fmla="*/ 0 h 3558989"/>
              <a:gd name="connsiteX2" fmla="*/ 7625229 w 7868771"/>
              <a:gd name="connsiteY2" fmla="*/ 0 h 3558989"/>
              <a:gd name="connsiteX3" fmla="*/ 7868771 w 7868771"/>
              <a:gd name="connsiteY3" fmla="*/ 243542 h 3558989"/>
              <a:gd name="connsiteX4" fmla="*/ 7868771 w 7868771"/>
              <a:gd name="connsiteY4" fmla="*/ 3315447 h 3558989"/>
              <a:gd name="connsiteX5" fmla="*/ 7625229 w 7868771"/>
              <a:gd name="connsiteY5" fmla="*/ 3558989 h 3558989"/>
              <a:gd name="connsiteX6" fmla="*/ 243542 w 7868771"/>
              <a:gd name="connsiteY6" fmla="*/ 3558989 h 3558989"/>
              <a:gd name="connsiteX7" fmla="*/ 0 w 7868771"/>
              <a:gd name="connsiteY7" fmla="*/ 3315447 h 3558989"/>
              <a:gd name="connsiteX8" fmla="*/ 0 w 7868771"/>
              <a:gd name="connsiteY8" fmla="*/ 243542 h 3558989"/>
              <a:gd name="connsiteX0" fmla="*/ 0 w 7868771"/>
              <a:gd name="connsiteY0" fmla="*/ 243542 h 3558989"/>
              <a:gd name="connsiteX1" fmla="*/ 485589 w 7868771"/>
              <a:gd name="connsiteY1" fmla="*/ 385482 h 3558989"/>
              <a:gd name="connsiteX2" fmla="*/ 7625229 w 7868771"/>
              <a:gd name="connsiteY2" fmla="*/ 0 h 3558989"/>
              <a:gd name="connsiteX3" fmla="*/ 7868771 w 7868771"/>
              <a:gd name="connsiteY3" fmla="*/ 243542 h 3558989"/>
              <a:gd name="connsiteX4" fmla="*/ 7868771 w 7868771"/>
              <a:gd name="connsiteY4" fmla="*/ 3315447 h 3558989"/>
              <a:gd name="connsiteX5" fmla="*/ 7625229 w 7868771"/>
              <a:gd name="connsiteY5" fmla="*/ 3558989 h 3558989"/>
              <a:gd name="connsiteX6" fmla="*/ 243542 w 7868771"/>
              <a:gd name="connsiteY6" fmla="*/ 3558989 h 3558989"/>
              <a:gd name="connsiteX7" fmla="*/ 0 w 7868771"/>
              <a:gd name="connsiteY7" fmla="*/ 3315447 h 3558989"/>
              <a:gd name="connsiteX8" fmla="*/ 0 w 7868771"/>
              <a:gd name="connsiteY8" fmla="*/ 243542 h 3558989"/>
              <a:gd name="connsiteX0" fmla="*/ 0 w 7868771"/>
              <a:gd name="connsiteY0" fmla="*/ 736601 h 4052048"/>
              <a:gd name="connsiteX1" fmla="*/ 225613 w 7868771"/>
              <a:gd name="connsiteY1" fmla="*/ 0 h 4052048"/>
              <a:gd name="connsiteX2" fmla="*/ 7625229 w 7868771"/>
              <a:gd name="connsiteY2" fmla="*/ 493059 h 4052048"/>
              <a:gd name="connsiteX3" fmla="*/ 7868771 w 7868771"/>
              <a:gd name="connsiteY3" fmla="*/ 736601 h 4052048"/>
              <a:gd name="connsiteX4" fmla="*/ 7868771 w 7868771"/>
              <a:gd name="connsiteY4" fmla="*/ 3808506 h 4052048"/>
              <a:gd name="connsiteX5" fmla="*/ 7625229 w 7868771"/>
              <a:gd name="connsiteY5" fmla="*/ 4052048 h 4052048"/>
              <a:gd name="connsiteX6" fmla="*/ 243542 w 7868771"/>
              <a:gd name="connsiteY6" fmla="*/ 4052048 h 4052048"/>
              <a:gd name="connsiteX7" fmla="*/ 0 w 7868771"/>
              <a:gd name="connsiteY7" fmla="*/ 3808506 h 4052048"/>
              <a:gd name="connsiteX8" fmla="*/ 0 w 7868771"/>
              <a:gd name="connsiteY8" fmla="*/ 736601 h 4052048"/>
              <a:gd name="connsiteX0" fmla="*/ 0 w 7868771"/>
              <a:gd name="connsiteY0" fmla="*/ 736601 h 4052048"/>
              <a:gd name="connsiteX1" fmla="*/ 225613 w 7868771"/>
              <a:gd name="connsiteY1" fmla="*/ 0 h 4052048"/>
              <a:gd name="connsiteX2" fmla="*/ 7625229 w 7868771"/>
              <a:gd name="connsiteY2" fmla="*/ 493059 h 4052048"/>
              <a:gd name="connsiteX3" fmla="*/ 7868771 w 7868771"/>
              <a:gd name="connsiteY3" fmla="*/ 736601 h 4052048"/>
              <a:gd name="connsiteX4" fmla="*/ 7868771 w 7868771"/>
              <a:gd name="connsiteY4" fmla="*/ 3808506 h 4052048"/>
              <a:gd name="connsiteX5" fmla="*/ 7625229 w 7868771"/>
              <a:gd name="connsiteY5" fmla="*/ 4052048 h 4052048"/>
              <a:gd name="connsiteX6" fmla="*/ 243542 w 7868771"/>
              <a:gd name="connsiteY6" fmla="*/ 4052048 h 4052048"/>
              <a:gd name="connsiteX7" fmla="*/ 0 w 7868771"/>
              <a:gd name="connsiteY7" fmla="*/ 3808506 h 4052048"/>
              <a:gd name="connsiteX8" fmla="*/ 0 w 7868771"/>
              <a:gd name="connsiteY8" fmla="*/ 736601 h 4052048"/>
              <a:gd name="connsiteX0" fmla="*/ 0 w 7868771"/>
              <a:gd name="connsiteY0" fmla="*/ 763495 h 4078942"/>
              <a:gd name="connsiteX1" fmla="*/ 225613 w 7868771"/>
              <a:gd name="connsiteY1" fmla="*/ 26894 h 4078942"/>
              <a:gd name="connsiteX2" fmla="*/ 7248711 w 7868771"/>
              <a:gd name="connsiteY2" fmla="*/ 0 h 4078942"/>
              <a:gd name="connsiteX3" fmla="*/ 7868771 w 7868771"/>
              <a:gd name="connsiteY3" fmla="*/ 763495 h 4078942"/>
              <a:gd name="connsiteX4" fmla="*/ 7868771 w 7868771"/>
              <a:gd name="connsiteY4" fmla="*/ 3835400 h 4078942"/>
              <a:gd name="connsiteX5" fmla="*/ 7625229 w 7868771"/>
              <a:gd name="connsiteY5" fmla="*/ 4078942 h 4078942"/>
              <a:gd name="connsiteX6" fmla="*/ 243542 w 7868771"/>
              <a:gd name="connsiteY6" fmla="*/ 4078942 h 4078942"/>
              <a:gd name="connsiteX7" fmla="*/ 0 w 7868771"/>
              <a:gd name="connsiteY7" fmla="*/ 3835400 h 4078942"/>
              <a:gd name="connsiteX8" fmla="*/ 0 w 7868771"/>
              <a:gd name="connsiteY8" fmla="*/ 763495 h 4078942"/>
              <a:gd name="connsiteX0" fmla="*/ 0 w 8684559"/>
              <a:gd name="connsiteY0" fmla="*/ 763495 h 4078942"/>
              <a:gd name="connsiteX1" fmla="*/ 225613 w 8684559"/>
              <a:gd name="connsiteY1" fmla="*/ 26894 h 4078942"/>
              <a:gd name="connsiteX2" fmla="*/ 7248711 w 8684559"/>
              <a:gd name="connsiteY2" fmla="*/ 0 h 4078942"/>
              <a:gd name="connsiteX3" fmla="*/ 8684559 w 8684559"/>
              <a:gd name="connsiteY3" fmla="*/ 485589 h 4078942"/>
              <a:gd name="connsiteX4" fmla="*/ 7868771 w 8684559"/>
              <a:gd name="connsiteY4" fmla="*/ 3835400 h 4078942"/>
              <a:gd name="connsiteX5" fmla="*/ 7625229 w 8684559"/>
              <a:gd name="connsiteY5" fmla="*/ 4078942 h 4078942"/>
              <a:gd name="connsiteX6" fmla="*/ 243542 w 8684559"/>
              <a:gd name="connsiteY6" fmla="*/ 4078942 h 4078942"/>
              <a:gd name="connsiteX7" fmla="*/ 0 w 8684559"/>
              <a:gd name="connsiteY7" fmla="*/ 3835400 h 4078942"/>
              <a:gd name="connsiteX8" fmla="*/ 0 w 8684559"/>
              <a:gd name="connsiteY8" fmla="*/ 763495 h 4078942"/>
              <a:gd name="connsiteX0" fmla="*/ 0 w 8505265"/>
              <a:gd name="connsiteY0" fmla="*/ 763495 h 4078942"/>
              <a:gd name="connsiteX1" fmla="*/ 225613 w 8505265"/>
              <a:gd name="connsiteY1" fmla="*/ 26894 h 4078942"/>
              <a:gd name="connsiteX2" fmla="*/ 7248711 w 8505265"/>
              <a:gd name="connsiteY2" fmla="*/ 0 h 4078942"/>
              <a:gd name="connsiteX3" fmla="*/ 8505265 w 8505265"/>
              <a:gd name="connsiteY3" fmla="*/ 933824 h 4078942"/>
              <a:gd name="connsiteX4" fmla="*/ 7868771 w 8505265"/>
              <a:gd name="connsiteY4" fmla="*/ 3835400 h 4078942"/>
              <a:gd name="connsiteX5" fmla="*/ 7625229 w 8505265"/>
              <a:gd name="connsiteY5" fmla="*/ 4078942 h 4078942"/>
              <a:gd name="connsiteX6" fmla="*/ 243542 w 8505265"/>
              <a:gd name="connsiteY6" fmla="*/ 4078942 h 4078942"/>
              <a:gd name="connsiteX7" fmla="*/ 0 w 8505265"/>
              <a:gd name="connsiteY7" fmla="*/ 3835400 h 4078942"/>
              <a:gd name="connsiteX8" fmla="*/ 0 w 8505265"/>
              <a:gd name="connsiteY8" fmla="*/ 763495 h 4078942"/>
              <a:gd name="connsiteX0" fmla="*/ 0 w 8506080"/>
              <a:gd name="connsiteY0" fmla="*/ 763646 h 4079093"/>
              <a:gd name="connsiteX1" fmla="*/ 225613 w 8506080"/>
              <a:gd name="connsiteY1" fmla="*/ 27045 h 4079093"/>
              <a:gd name="connsiteX2" fmla="*/ 7248711 w 8506080"/>
              <a:gd name="connsiteY2" fmla="*/ 151 h 4079093"/>
              <a:gd name="connsiteX3" fmla="*/ 8505265 w 8506080"/>
              <a:gd name="connsiteY3" fmla="*/ 933975 h 4079093"/>
              <a:gd name="connsiteX4" fmla="*/ 7868771 w 8506080"/>
              <a:gd name="connsiteY4" fmla="*/ 3835551 h 4079093"/>
              <a:gd name="connsiteX5" fmla="*/ 7625229 w 8506080"/>
              <a:gd name="connsiteY5" fmla="*/ 4079093 h 4079093"/>
              <a:gd name="connsiteX6" fmla="*/ 243542 w 8506080"/>
              <a:gd name="connsiteY6" fmla="*/ 4079093 h 4079093"/>
              <a:gd name="connsiteX7" fmla="*/ 0 w 8506080"/>
              <a:gd name="connsiteY7" fmla="*/ 3835551 h 4079093"/>
              <a:gd name="connsiteX8" fmla="*/ 0 w 8506080"/>
              <a:gd name="connsiteY8" fmla="*/ 763646 h 4079093"/>
              <a:gd name="connsiteX0" fmla="*/ 0 w 8650078"/>
              <a:gd name="connsiteY0" fmla="*/ 763646 h 4079093"/>
              <a:gd name="connsiteX1" fmla="*/ 225613 w 8650078"/>
              <a:gd name="connsiteY1" fmla="*/ 27045 h 4079093"/>
              <a:gd name="connsiteX2" fmla="*/ 7248711 w 8650078"/>
              <a:gd name="connsiteY2" fmla="*/ 151 h 4079093"/>
              <a:gd name="connsiteX3" fmla="*/ 8505265 w 8650078"/>
              <a:gd name="connsiteY3" fmla="*/ 933975 h 4079093"/>
              <a:gd name="connsiteX4" fmla="*/ 7868771 w 8650078"/>
              <a:gd name="connsiteY4" fmla="*/ 3835551 h 4079093"/>
              <a:gd name="connsiteX5" fmla="*/ 7625229 w 8650078"/>
              <a:gd name="connsiteY5" fmla="*/ 4079093 h 4079093"/>
              <a:gd name="connsiteX6" fmla="*/ 243542 w 8650078"/>
              <a:gd name="connsiteY6" fmla="*/ 4079093 h 4079093"/>
              <a:gd name="connsiteX7" fmla="*/ 0 w 8650078"/>
              <a:gd name="connsiteY7" fmla="*/ 3835551 h 4079093"/>
              <a:gd name="connsiteX8" fmla="*/ 0 w 8650078"/>
              <a:gd name="connsiteY8" fmla="*/ 763646 h 4079093"/>
              <a:gd name="connsiteX0" fmla="*/ 0 w 8902429"/>
              <a:gd name="connsiteY0" fmla="*/ 765588 h 4081035"/>
              <a:gd name="connsiteX1" fmla="*/ 225613 w 8902429"/>
              <a:gd name="connsiteY1" fmla="*/ 28987 h 4081035"/>
              <a:gd name="connsiteX2" fmla="*/ 7248711 w 8902429"/>
              <a:gd name="connsiteY2" fmla="*/ 2093 h 4081035"/>
              <a:gd name="connsiteX3" fmla="*/ 8783171 w 8902429"/>
              <a:gd name="connsiteY3" fmla="*/ 882129 h 4081035"/>
              <a:gd name="connsiteX4" fmla="*/ 7868771 w 8902429"/>
              <a:gd name="connsiteY4" fmla="*/ 3837493 h 4081035"/>
              <a:gd name="connsiteX5" fmla="*/ 7625229 w 8902429"/>
              <a:gd name="connsiteY5" fmla="*/ 4081035 h 4081035"/>
              <a:gd name="connsiteX6" fmla="*/ 243542 w 8902429"/>
              <a:gd name="connsiteY6" fmla="*/ 4081035 h 4081035"/>
              <a:gd name="connsiteX7" fmla="*/ 0 w 8902429"/>
              <a:gd name="connsiteY7" fmla="*/ 3837493 h 4081035"/>
              <a:gd name="connsiteX8" fmla="*/ 0 w 8902429"/>
              <a:gd name="connsiteY8" fmla="*/ 765588 h 4081035"/>
              <a:gd name="connsiteX0" fmla="*/ 303457 w 9205886"/>
              <a:gd name="connsiteY0" fmla="*/ 826248 h 4141695"/>
              <a:gd name="connsiteX1" fmla="*/ 27046 w 9205886"/>
              <a:gd name="connsiteY1" fmla="*/ 0 h 4141695"/>
              <a:gd name="connsiteX2" fmla="*/ 7552168 w 9205886"/>
              <a:gd name="connsiteY2" fmla="*/ 62753 h 4141695"/>
              <a:gd name="connsiteX3" fmla="*/ 9086628 w 9205886"/>
              <a:gd name="connsiteY3" fmla="*/ 942789 h 4141695"/>
              <a:gd name="connsiteX4" fmla="*/ 8172228 w 9205886"/>
              <a:gd name="connsiteY4" fmla="*/ 3898153 h 4141695"/>
              <a:gd name="connsiteX5" fmla="*/ 7928686 w 9205886"/>
              <a:gd name="connsiteY5" fmla="*/ 4141695 h 4141695"/>
              <a:gd name="connsiteX6" fmla="*/ 546999 w 9205886"/>
              <a:gd name="connsiteY6" fmla="*/ 4141695 h 4141695"/>
              <a:gd name="connsiteX7" fmla="*/ 303457 w 9205886"/>
              <a:gd name="connsiteY7" fmla="*/ 3898153 h 4141695"/>
              <a:gd name="connsiteX8" fmla="*/ 303457 w 9205886"/>
              <a:gd name="connsiteY8" fmla="*/ 826248 h 4141695"/>
              <a:gd name="connsiteX0" fmla="*/ 303457 w 9205886"/>
              <a:gd name="connsiteY0" fmla="*/ 962935 h 4278382"/>
              <a:gd name="connsiteX1" fmla="*/ 27046 w 9205886"/>
              <a:gd name="connsiteY1" fmla="*/ 136687 h 4278382"/>
              <a:gd name="connsiteX2" fmla="*/ 7552168 w 9205886"/>
              <a:gd name="connsiteY2" fmla="*/ 199440 h 4278382"/>
              <a:gd name="connsiteX3" fmla="*/ 9086628 w 9205886"/>
              <a:gd name="connsiteY3" fmla="*/ 1079476 h 4278382"/>
              <a:gd name="connsiteX4" fmla="*/ 8172228 w 9205886"/>
              <a:gd name="connsiteY4" fmla="*/ 4034840 h 4278382"/>
              <a:gd name="connsiteX5" fmla="*/ 7928686 w 9205886"/>
              <a:gd name="connsiteY5" fmla="*/ 4278382 h 4278382"/>
              <a:gd name="connsiteX6" fmla="*/ 546999 w 9205886"/>
              <a:gd name="connsiteY6" fmla="*/ 4278382 h 4278382"/>
              <a:gd name="connsiteX7" fmla="*/ 303457 w 9205886"/>
              <a:gd name="connsiteY7" fmla="*/ 4034840 h 4278382"/>
              <a:gd name="connsiteX8" fmla="*/ 303457 w 9205886"/>
              <a:gd name="connsiteY8" fmla="*/ 962935 h 4278382"/>
              <a:gd name="connsiteX0" fmla="*/ 0 w 9494099"/>
              <a:gd name="connsiteY0" fmla="*/ 1097405 h 4278382"/>
              <a:gd name="connsiteX1" fmla="*/ 315259 w 9494099"/>
              <a:gd name="connsiteY1" fmla="*/ 136687 h 4278382"/>
              <a:gd name="connsiteX2" fmla="*/ 7840381 w 9494099"/>
              <a:gd name="connsiteY2" fmla="*/ 199440 h 4278382"/>
              <a:gd name="connsiteX3" fmla="*/ 9374841 w 9494099"/>
              <a:gd name="connsiteY3" fmla="*/ 1079476 h 4278382"/>
              <a:gd name="connsiteX4" fmla="*/ 8460441 w 9494099"/>
              <a:gd name="connsiteY4" fmla="*/ 4034840 h 4278382"/>
              <a:gd name="connsiteX5" fmla="*/ 8216899 w 9494099"/>
              <a:gd name="connsiteY5" fmla="*/ 4278382 h 4278382"/>
              <a:gd name="connsiteX6" fmla="*/ 835212 w 9494099"/>
              <a:gd name="connsiteY6" fmla="*/ 4278382 h 4278382"/>
              <a:gd name="connsiteX7" fmla="*/ 591670 w 9494099"/>
              <a:gd name="connsiteY7" fmla="*/ 4034840 h 4278382"/>
              <a:gd name="connsiteX8" fmla="*/ 0 w 9494099"/>
              <a:gd name="connsiteY8" fmla="*/ 1097405 h 4278382"/>
              <a:gd name="connsiteX0" fmla="*/ 1229 w 9495328"/>
              <a:gd name="connsiteY0" fmla="*/ 1097405 h 4278382"/>
              <a:gd name="connsiteX1" fmla="*/ 316488 w 9495328"/>
              <a:gd name="connsiteY1" fmla="*/ 136687 h 4278382"/>
              <a:gd name="connsiteX2" fmla="*/ 7841610 w 9495328"/>
              <a:gd name="connsiteY2" fmla="*/ 199440 h 4278382"/>
              <a:gd name="connsiteX3" fmla="*/ 9376070 w 9495328"/>
              <a:gd name="connsiteY3" fmla="*/ 1079476 h 4278382"/>
              <a:gd name="connsiteX4" fmla="*/ 8461670 w 9495328"/>
              <a:gd name="connsiteY4" fmla="*/ 4034840 h 4278382"/>
              <a:gd name="connsiteX5" fmla="*/ 8218128 w 9495328"/>
              <a:gd name="connsiteY5" fmla="*/ 4278382 h 4278382"/>
              <a:gd name="connsiteX6" fmla="*/ 836441 w 9495328"/>
              <a:gd name="connsiteY6" fmla="*/ 4278382 h 4278382"/>
              <a:gd name="connsiteX7" fmla="*/ 592899 w 9495328"/>
              <a:gd name="connsiteY7" fmla="*/ 4034840 h 4278382"/>
              <a:gd name="connsiteX8" fmla="*/ 1229 w 9495328"/>
              <a:gd name="connsiteY8" fmla="*/ 1097405 h 4278382"/>
              <a:gd name="connsiteX0" fmla="*/ 1229 w 9495328"/>
              <a:gd name="connsiteY0" fmla="*/ 1097405 h 4278382"/>
              <a:gd name="connsiteX1" fmla="*/ 316488 w 9495328"/>
              <a:gd name="connsiteY1" fmla="*/ 136687 h 4278382"/>
              <a:gd name="connsiteX2" fmla="*/ 7841610 w 9495328"/>
              <a:gd name="connsiteY2" fmla="*/ 199440 h 4278382"/>
              <a:gd name="connsiteX3" fmla="*/ 9376070 w 9495328"/>
              <a:gd name="connsiteY3" fmla="*/ 1079476 h 4278382"/>
              <a:gd name="connsiteX4" fmla="*/ 8461670 w 9495328"/>
              <a:gd name="connsiteY4" fmla="*/ 4034840 h 4278382"/>
              <a:gd name="connsiteX5" fmla="*/ 8218128 w 9495328"/>
              <a:gd name="connsiteY5" fmla="*/ 4278382 h 4278382"/>
              <a:gd name="connsiteX6" fmla="*/ 836441 w 9495328"/>
              <a:gd name="connsiteY6" fmla="*/ 4278382 h 4278382"/>
              <a:gd name="connsiteX7" fmla="*/ 592899 w 9495328"/>
              <a:gd name="connsiteY7" fmla="*/ 4034840 h 4278382"/>
              <a:gd name="connsiteX8" fmla="*/ 1229 w 9495328"/>
              <a:gd name="connsiteY8" fmla="*/ 1097405 h 4278382"/>
              <a:gd name="connsiteX0" fmla="*/ 21619 w 9515718"/>
              <a:gd name="connsiteY0" fmla="*/ 1097405 h 4278382"/>
              <a:gd name="connsiteX1" fmla="*/ 336878 w 9515718"/>
              <a:gd name="connsiteY1" fmla="*/ 136687 h 4278382"/>
              <a:gd name="connsiteX2" fmla="*/ 7862000 w 9515718"/>
              <a:gd name="connsiteY2" fmla="*/ 199440 h 4278382"/>
              <a:gd name="connsiteX3" fmla="*/ 9396460 w 9515718"/>
              <a:gd name="connsiteY3" fmla="*/ 1079476 h 4278382"/>
              <a:gd name="connsiteX4" fmla="*/ 8482060 w 9515718"/>
              <a:gd name="connsiteY4" fmla="*/ 4034840 h 4278382"/>
              <a:gd name="connsiteX5" fmla="*/ 8238518 w 9515718"/>
              <a:gd name="connsiteY5" fmla="*/ 4278382 h 4278382"/>
              <a:gd name="connsiteX6" fmla="*/ 856831 w 9515718"/>
              <a:gd name="connsiteY6" fmla="*/ 4278382 h 4278382"/>
              <a:gd name="connsiteX7" fmla="*/ 613289 w 9515718"/>
              <a:gd name="connsiteY7" fmla="*/ 4034840 h 4278382"/>
              <a:gd name="connsiteX8" fmla="*/ 21619 w 9515718"/>
              <a:gd name="connsiteY8" fmla="*/ 1097405 h 4278382"/>
              <a:gd name="connsiteX0" fmla="*/ 74222 w 9568321"/>
              <a:gd name="connsiteY0" fmla="*/ 1097405 h 4278382"/>
              <a:gd name="connsiteX1" fmla="*/ 389481 w 9568321"/>
              <a:gd name="connsiteY1" fmla="*/ 136687 h 4278382"/>
              <a:gd name="connsiteX2" fmla="*/ 7914603 w 9568321"/>
              <a:gd name="connsiteY2" fmla="*/ 199440 h 4278382"/>
              <a:gd name="connsiteX3" fmla="*/ 9449063 w 9568321"/>
              <a:gd name="connsiteY3" fmla="*/ 1079476 h 4278382"/>
              <a:gd name="connsiteX4" fmla="*/ 8534663 w 9568321"/>
              <a:gd name="connsiteY4" fmla="*/ 4034840 h 4278382"/>
              <a:gd name="connsiteX5" fmla="*/ 8291121 w 9568321"/>
              <a:gd name="connsiteY5" fmla="*/ 4278382 h 4278382"/>
              <a:gd name="connsiteX6" fmla="*/ 909434 w 9568321"/>
              <a:gd name="connsiteY6" fmla="*/ 4278382 h 4278382"/>
              <a:gd name="connsiteX7" fmla="*/ 190763 w 9568321"/>
              <a:gd name="connsiteY7" fmla="*/ 4133452 h 4278382"/>
              <a:gd name="connsiteX8" fmla="*/ 74222 w 9568321"/>
              <a:gd name="connsiteY8" fmla="*/ 1097405 h 4278382"/>
              <a:gd name="connsiteX0" fmla="*/ 74222 w 9568321"/>
              <a:gd name="connsiteY0" fmla="*/ 1097405 h 4348859"/>
              <a:gd name="connsiteX1" fmla="*/ 389481 w 9568321"/>
              <a:gd name="connsiteY1" fmla="*/ 136687 h 4348859"/>
              <a:gd name="connsiteX2" fmla="*/ 7914603 w 9568321"/>
              <a:gd name="connsiteY2" fmla="*/ 199440 h 4348859"/>
              <a:gd name="connsiteX3" fmla="*/ 9449063 w 9568321"/>
              <a:gd name="connsiteY3" fmla="*/ 1079476 h 4348859"/>
              <a:gd name="connsiteX4" fmla="*/ 8534663 w 9568321"/>
              <a:gd name="connsiteY4" fmla="*/ 4034840 h 4348859"/>
              <a:gd name="connsiteX5" fmla="*/ 8291121 w 9568321"/>
              <a:gd name="connsiteY5" fmla="*/ 4278382 h 4348859"/>
              <a:gd name="connsiteX6" fmla="*/ 909434 w 9568321"/>
              <a:gd name="connsiteY6" fmla="*/ 4278382 h 4348859"/>
              <a:gd name="connsiteX7" fmla="*/ 190763 w 9568321"/>
              <a:gd name="connsiteY7" fmla="*/ 4133452 h 4348859"/>
              <a:gd name="connsiteX8" fmla="*/ 74222 w 9568321"/>
              <a:gd name="connsiteY8" fmla="*/ 1097405 h 4348859"/>
              <a:gd name="connsiteX0" fmla="*/ 71478 w 9565577"/>
              <a:gd name="connsiteY0" fmla="*/ 1097405 h 4278382"/>
              <a:gd name="connsiteX1" fmla="*/ 386737 w 9565577"/>
              <a:gd name="connsiteY1" fmla="*/ 136687 h 4278382"/>
              <a:gd name="connsiteX2" fmla="*/ 7911859 w 9565577"/>
              <a:gd name="connsiteY2" fmla="*/ 199440 h 4278382"/>
              <a:gd name="connsiteX3" fmla="*/ 9446319 w 9565577"/>
              <a:gd name="connsiteY3" fmla="*/ 1079476 h 4278382"/>
              <a:gd name="connsiteX4" fmla="*/ 8531919 w 9565577"/>
              <a:gd name="connsiteY4" fmla="*/ 4034840 h 4278382"/>
              <a:gd name="connsiteX5" fmla="*/ 8288377 w 9565577"/>
              <a:gd name="connsiteY5" fmla="*/ 4278382 h 4278382"/>
              <a:gd name="connsiteX6" fmla="*/ 906690 w 9565577"/>
              <a:gd name="connsiteY6" fmla="*/ 4278382 h 4278382"/>
              <a:gd name="connsiteX7" fmla="*/ 196984 w 9565577"/>
              <a:gd name="connsiteY7" fmla="*/ 3712111 h 4278382"/>
              <a:gd name="connsiteX8" fmla="*/ 71478 w 9565577"/>
              <a:gd name="connsiteY8" fmla="*/ 1097405 h 4278382"/>
              <a:gd name="connsiteX0" fmla="*/ 71478 w 9636331"/>
              <a:gd name="connsiteY0" fmla="*/ 1097405 h 4278382"/>
              <a:gd name="connsiteX1" fmla="*/ 386737 w 9636331"/>
              <a:gd name="connsiteY1" fmla="*/ 136687 h 4278382"/>
              <a:gd name="connsiteX2" fmla="*/ 7911859 w 9636331"/>
              <a:gd name="connsiteY2" fmla="*/ 199440 h 4278382"/>
              <a:gd name="connsiteX3" fmla="*/ 9446319 w 9636331"/>
              <a:gd name="connsiteY3" fmla="*/ 1079476 h 4278382"/>
              <a:gd name="connsiteX4" fmla="*/ 8531919 w 9636331"/>
              <a:gd name="connsiteY4" fmla="*/ 4034840 h 4278382"/>
              <a:gd name="connsiteX5" fmla="*/ 8288377 w 9636331"/>
              <a:gd name="connsiteY5" fmla="*/ 4278382 h 4278382"/>
              <a:gd name="connsiteX6" fmla="*/ 906690 w 9636331"/>
              <a:gd name="connsiteY6" fmla="*/ 4278382 h 4278382"/>
              <a:gd name="connsiteX7" fmla="*/ 196984 w 9636331"/>
              <a:gd name="connsiteY7" fmla="*/ 3712111 h 4278382"/>
              <a:gd name="connsiteX8" fmla="*/ 71478 w 9636331"/>
              <a:gd name="connsiteY8" fmla="*/ 1097405 h 4278382"/>
              <a:gd name="connsiteX0" fmla="*/ 71478 w 9755026"/>
              <a:gd name="connsiteY0" fmla="*/ 1097405 h 4278382"/>
              <a:gd name="connsiteX1" fmla="*/ 386737 w 9755026"/>
              <a:gd name="connsiteY1" fmla="*/ 136687 h 4278382"/>
              <a:gd name="connsiteX2" fmla="*/ 7911859 w 9755026"/>
              <a:gd name="connsiteY2" fmla="*/ 199440 h 4278382"/>
              <a:gd name="connsiteX3" fmla="*/ 9446319 w 9755026"/>
              <a:gd name="connsiteY3" fmla="*/ 1079476 h 4278382"/>
              <a:gd name="connsiteX4" fmla="*/ 8998084 w 9755026"/>
              <a:gd name="connsiteY4" fmla="*/ 3667287 h 4278382"/>
              <a:gd name="connsiteX5" fmla="*/ 8288377 w 9755026"/>
              <a:gd name="connsiteY5" fmla="*/ 4278382 h 4278382"/>
              <a:gd name="connsiteX6" fmla="*/ 906690 w 9755026"/>
              <a:gd name="connsiteY6" fmla="*/ 4278382 h 4278382"/>
              <a:gd name="connsiteX7" fmla="*/ 196984 w 9755026"/>
              <a:gd name="connsiteY7" fmla="*/ 3712111 h 4278382"/>
              <a:gd name="connsiteX8" fmla="*/ 71478 w 9755026"/>
              <a:gd name="connsiteY8" fmla="*/ 1097405 h 4278382"/>
              <a:gd name="connsiteX0" fmla="*/ 71478 w 9884678"/>
              <a:gd name="connsiteY0" fmla="*/ 1097405 h 4278382"/>
              <a:gd name="connsiteX1" fmla="*/ 386737 w 9884678"/>
              <a:gd name="connsiteY1" fmla="*/ 136687 h 4278382"/>
              <a:gd name="connsiteX2" fmla="*/ 7911859 w 9884678"/>
              <a:gd name="connsiteY2" fmla="*/ 199440 h 4278382"/>
              <a:gd name="connsiteX3" fmla="*/ 9634578 w 9884678"/>
              <a:gd name="connsiteY3" fmla="*/ 945006 h 4278382"/>
              <a:gd name="connsiteX4" fmla="*/ 8998084 w 9884678"/>
              <a:gd name="connsiteY4" fmla="*/ 3667287 h 4278382"/>
              <a:gd name="connsiteX5" fmla="*/ 8288377 w 9884678"/>
              <a:gd name="connsiteY5" fmla="*/ 4278382 h 4278382"/>
              <a:gd name="connsiteX6" fmla="*/ 906690 w 9884678"/>
              <a:gd name="connsiteY6" fmla="*/ 4278382 h 4278382"/>
              <a:gd name="connsiteX7" fmla="*/ 196984 w 9884678"/>
              <a:gd name="connsiteY7" fmla="*/ 3712111 h 4278382"/>
              <a:gd name="connsiteX8" fmla="*/ 71478 w 9884678"/>
              <a:gd name="connsiteY8" fmla="*/ 1097405 h 4278382"/>
              <a:gd name="connsiteX0" fmla="*/ 71478 w 9749275"/>
              <a:gd name="connsiteY0" fmla="*/ 1097405 h 4278382"/>
              <a:gd name="connsiteX1" fmla="*/ 386737 w 9749275"/>
              <a:gd name="connsiteY1" fmla="*/ 136687 h 4278382"/>
              <a:gd name="connsiteX2" fmla="*/ 7911859 w 9749275"/>
              <a:gd name="connsiteY2" fmla="*/ 199440 h 4278382"/>
              <a:gd name="connsiteX3" fmla="*/ 9634578 w 9749275"/>
              <a:gd name="connsiteY3" fmla="*/ 945006 h 4278382"/>
              <a:gd name="connsiteX4" fmla="*/ 8998084 w 9749275"/>
              <a:gd name="connsiteY4" fmla="*/ 3667287 h 4278382"/>
              <a:gd name="connsiteX5" fmla="*/ 8288377 w 9749275"/>
              <a:gd name="connsiteY5" fmla="*/ 4278382 h 4278382"/>
              <a:gd name="connsiteX6" fmla="*/ 906690 w 9749275"/>
              <a:gd name="connsiteY6" fmla="*/ 4278382 h 4278382"/>
              <a:gd name="connsiteX7" fmla="*/ 196984 w 9749275"/>
              <a:gd name="connsiteY7" fmla="*/ 3712111 h 4278382"/>
              <a:gd name="connsiteX8" fmla="*/ 71478 w 9749275"/>
              <a:gd name="connsiteY8" fmla="*/ 1097405 h 4278382"/>
              <a:gd name="connsiteX0" fmla="*/ 71478 w 9749275"/>
              <a:gd name="connsiteY0" fmla="*/ 1097405 h 4278382"/>
              <a:gd name="connsiteX1" fmla="*/ 386737 w 9749275"/>
              <a:gd name="connsiteY1" fmla="*/ 136687 h 4278382"/>
              <a:gd name="connsiteX2" fmla="*/ 7911859 w 9749275"/>
              <a:gd name="connsiteY2" fmla="*/ 199440 h 4278382"/>
              <a:gd name="connsiteX3" fmla="*/ 9634578 w 9749275"/>
              <a:gd name="connsiteY3" fmla="*/ 945006 h 4278382"/>
              <a:gd name="connsiteX4" fmla="*/ 8998084 w 9749275"/>
              <a:gd name="connsiteY4" fmla="*/ 3667287 h 4278382"/>
              <a:gd name="connsiteX5" fmla="*/ 8288377 w 9749275"/>
              <a:gd name="connsiteY5" fmla="*/ 4278382 h 4278382"/>
              <a:gd name="connsiteX6" fmla="*/ 906690 w 9749275"/>
              <a:gd name="connsiteY6" fmla="*/ 4278382 h 4278382"/>
              <a:gd name="connsiteX7" fmla="*/ 196984 w 9749275"/>
              <a:gd name="connsiteY7" fmla="*/ 3712111 h 4278382"/>
              <a:gd name="connsiteX8" fmla="*/ 71478 w 9749275"/>
              <a:gd name="connsiteY8" fmla="*/ 1097405 h 4278382"/>
              <a:gd name="connsiteX0" fmla="*/ 71478 w 9749275"/>
              <a:gd name="connsiteY0" fmla="*/ 1169234 h 4350211"/>
              <a:gd name="connsiteX1" fmla="*/ 386737 w 9749275"/>
              <a:gd name="connsiteY1" fmla="*/ 208516 h 4350211"/>
              <a:gd name="connsiteX2" fmla="*/ 7974612 w 9749275"/>
              <a:gd name="connsiteY2" fmla="*/ 47151 h 4350211"/>
              <a:gd name="connsiteX3" fmla="*/ 9634578 w 9749275"/>
              <a:gd name="connsiteY3" fmla="*/ 1016835 h 4350211"/>
              <a:gd name="connsiteX4" fmla="*/ 8998084 w 9749275"/>
              <a:gd name="connsiteY4" fmla="*/ 3739116 h 4350211"/>
              <a:gd name="connsiteX5" fmla="*/ 8288377 w 9749275"/>
              <a:gd name="connsiteY5" fmla="*/ 4350211 h 4350211"/>
              <a:gd name="connsiteX6" fmla="*/ 906690 w 9749275"/>
              <a:gd name="connsiteY6" fmla="*/ 4350211 h 4350211"/>
              <a:gd name="connsiteX7" fmla="*/ 196984 w 9749275"/>
              <a:gd name="connsiteY7" fmla="*/ 3783940 h 4350211"/>
              <a:gd name="connsiteX8" fmla="*/ 71478 w 9749275"/>
              <a:gd name="connsiteY8" fmla="*/ 1169234 h 4350211"/>
              <a:gd name="connsiteX0" fmla="*/ 71478 w 9749275"/>
              <a:gd name="connsiteY0" fmla="*/ 1169234 h 4350211"/>
              <a:gd name="connsiteX1" fmla="*/ 386737 w 9749275"/>
              <a:gd name="connsiteY1" fmla="*/ 208516 h 4350211"/>
              <a:gd name="connsiteX2" fmla="*/ 7974612 w 9749275"/>
              <a:gd name="connsiteY2" fmla="*/ 47151 h 4350211"/>
              <a:gd name="connsiteX3" fmla="*/ 9634578 w 9749275"/>
              <a:gd name="connsiteY3" fmla="*/ 1016835 h 4350211"/>
              <a:gd name="connsiteX4" fmla="*/ 8998084 w 9749275"/>
              <a:gd name="connsiteY4" fmla="*/ 3739116 h 4350211"/>
              <a:gd name="connsiteX5" fmla="*/ 8288377 w 9749275"/>
              <a:gd name="connsiteY5" fmla="*/ 4350211 h 4350211"/>
              <a:gd name="connsiteX6" fmla="*/ 906690 w 9749275"/>
              <a:gd name="connsiteY6" fmla="*/ 4350211 h 4350211"/>
              <a:gd name="connsiteX7" fmla="*/ 196984 w 9749275"/>
              <a:gd name="connsiteY7" fmla="*/ 3783940 h 4350211"/>
              <a:gd name="connsiteX8" fmla="*/ 71478 w 9749275"/>
              <a:gd name="connsiteY8" fmla="*/ 1169234 h 4350211"/>
              <a:gd name="connsiteX0" fmla="*/ 71478 w 9749275"/>
              <a:gd name="connsiteY0" fmla="*/ 1172698 h 4353675"/>
              <a:gd name="connsiteX1" fmla="*/ 386737 w 9749275"/>
              <a:gd name="connsiteY1" fmla="*/ 211980 h 4353675"/>
              <a:gd name="connsiteX2" fmla="*/ 7974612 w 9749275"/>
              <a:gd name="connsiteY2" fmla="*/ 50615 h 4353675"/>
              <a:gd name="connsiteX3" fmla="*/ 9634578 w 9749275"/>
              <a:gd name="connsiteY3" fmla="*/ 1020299 h 4353675"/>
              <a:gd name="connsiteX4" fmla="*/ 8998084 w 9749275"/>
              <a:gd name="connsiteY4" fmla="*/ 3742580 h 4353675"/>
              <a:gd name="connsiteX5" fmla="*/ 8288377 w 9749275"/>
              <a:gd name="connsiteY5" fmla="*/ 4353675 h 4353675"/>
              <a:gd name="connsiteX6" fmla="*/ 906690 w 9749275"/>
              <a:gd name="connsiteY6" fmla="*/ 4353675 h 4353675"/>
              <a:gd name="connsiteX7" fmla="*/ 196984 w 9749275"/>
              <a:gd name="connsiteY7" fmla="*/ 3787404 h 4353675"/>
              <a:gd name="connsiteX8" fmla="*/ 71478 w 9749275"/>
              <a:gd name="connsiteY8" fmla="*/ 1172698 h 4353675"/>
              <a:gd name="connsiteX0" fmla="*/ 71478 w 9749275"/>
              <a:gd name="connsiteY0" fmla="*/ 1251486 h 4432463"/>
              <a:gd name="connsiteX1" fmla="*/ 359843 w 9749275"/>
              <a:gd name="connsiteY1" fmla="*/ 165262 h 4432463"/>
              <a:gd name="connsiteX2" fmla="*/ 7974612 w 9749275"/>
              <a:gd name="connsiteY2" fmla="*/ 129403 h 4432463"/>
              <a:gd name="connsiteX3" fmla="*/ 9634578 w 9749275"/>
              <a:gd name="connsiteY3" fmla="*/ 1099087 h 4432463"/>
              <a:gd name="connsiteX4" fmla="*/ 8998084 w 9749275"/>
              <a:gd name="connsiteY4" fmla="*/ 3821368 h 4432463"/>
              <a:gd name="connsiteX5" fmla="*/ 8288377 w 9749275"/>
              <a:gd name="connsiteY5" fmla="*/ 4432463 h 4432463"/>
              <a:gd name="connsiteX6" fmla="*/ 906690 w 9749275"/>
              <a:gd name="connsiteY6" fmla="*/ 4432463 h 4432463"/>
              <a:gd name="connsiteX7" fmla="*/ 196984 w 9749275"/>
              <a:gd name="connsiteY7" fmla="*/ 3866192 h 4432463"/>
              <a:gd name="connsiteX8" fmla="*/ 71478 w 9749275"/>
              <a:gd name="connsiteY8" fmla="*/ 1251486 h 4432463"/>
              <a:gd name="connsiteX0" fmla="*/ 38872 w 9895963"/>
              <a:gd name="connsiteY0" fmla="*/ 1242521 h 4432463"/>
              <a:gd name="connsiteX1" fmla="*/ 506531 w 9895963"/>
              <a:gd name="connsiteY1" fmla="*/ 165262 h 4432463"/>
              <a:gd name="connsiteX2" fmla="*/ 8121300 w 9895963"/>
              <a:gd name="connsiteY2" fmla="*/ 129403 h 4432463"/>
              <a:gd name="connsiteX3" fmla="*/ 9781266 w 9895963"/>
              <a:gd name="connsiteY3" fmla="*/ 1099087 h 4432463"/>
              <a:gd name="connsiteX4" fmla="*/ 9144772 w 9895963"/>
              <a:gd name="connsiteY4" fmla="*/ 3821368 h 4432463"/>
              <a:gd name="connsiteX5" fmla="*/ 8435065 w 9895963"/>
              <a:gd name="connsiteY5" fmla="*/ 4432463 h 4432463"/>
              <a:gd name="connsiteX6" fmla="*/ 1053378 w 9895963"/>
              <a:gd name="connsiteY6" fmla="*/ 4432463 h 4432463"/>
              <a:gd name="connsiteX7" fmla="*/ 343672 w 9895963"/>
              <a:gd name="connsiteY7" fmla="*/ 3866192 h 4432463"/>
              <a:gd name="connsiteX8" fmla="*/ 38872 w 9895963"/>
              <a:gd name="connsiteY8" fmla="*/ 1242521 h 4432463"/>
              <a:gd name="connsiteX0" fmla="*/ 470 w 9857561"/>
              <a:gd name="connsiteY0" fmla="*/ 1242521 h 4432463"/>
              <a:gd name="connsiteX1" fmla="*/ 468129 w 9857561"/>
              <a:gd name="connsiteY1" fmla="*/ 165262 h 4432463"/>
              <a:gd name="connsiteX2" fmla="*/ 8082898 w 9857561"/>
              <a:gd name="connsiteY2" fmla="*/ 129403 h 4432463"/>
              <a:gd name="connsiteX3" fmla="*/ 9742864 w 9857561"/>
              <a:gd name="connsiteY3" fmla="*/ 1099087 h 4432463"/>
              <a:gd name="connsiteX4" fmla="*/ 9106370 w 9857561"/>
              <a:gd name="connsiteY4" fmla="*/ 3821368 h 4432463"/>
              <a:gd name="connsiteX5" fmla="*/ 8396663 w 9857561"/>
              <a:gd name="connsiteY5" fmla="*/ 4432463 h 4432463"/>
              <a:gd name="connsiteX6" fmla="*/ 1014976 w 9857561"/>
              <a:gd name="connsiteY6" fmla="*/ 4432463 h 4432463"/>
              <a:gd name="connsiteX7" fmla="*/ 305270 w 9857561"/>
              <a:gd name="connsiteY7" fmla="*/ 3866192 h 4432463"/>
              <a:gd name="connsiteX8" fmla="*/ 470 w 9857561"/>
              <a:gd name="connsiteY8" fmla="*/ 1242521 h 4432463"/>
              <a:gd name="connsiteX0" fmla="*/ 38 w 9857129"/>
              <a:gd name="connsiteY0" fmla="*/ 1256854 h 4446796"/>
              <a:gd name="connsiteX1" fmla="*/ 1970676 w 9857129"/>
              <a:gd name="connsiteY1" fmla="*/ 159614 h 4446796"/>
              <a:gd name="connsiteX2" fmla="*/ 8082466 w 9857129"/>
              <a:gd name="connsiteY2" fmla="*/ 143736 h 4446796"/>
              <a:gd name="connsiteX3" fmla="*/ 9742432 w 9857129"/>
              <a:gd name="connsiteY3" fmla="*/ 1113420 h 4446796"/>
              <a:gd name="connsiteX4" fmla="*/ 9105938 w 9857129"/>
              <a:gd name="connsiteY4" fmla="*/ 3835701 h 4446796"/>
              <a:gd name="connsiteX5" fmla="*/ 8396231 w 9857129"/>
              <a:gd name="connsiteY5" fmla="*/ 4446796 h 4446796"/>
              <a:gd name="connsiteX6" fmla="*/ 1014544 w 9857129"/>
              <a:gd name="connsiteY6" fmla="*/ 4446796 h 4446796"/>
              <a:gd name="connsiteX7" fmla="*/ 304838 w 9857129"/>
              <a:gd name="connsiteY7" fmla="*/ 3880525 h 4446796"/>
              <a:gd name="connsiteX8" fmla="*/ 38 w 9857129"/>
              <a:gd name="connsiteY8" fmla="*/ 1256854 h 4446796"/>
              <a:gd name="connsiteX0" fmla="*/ 38 w 9857129"/>
              <a:gd name="connsiteY0" fmla="*/ 1113118 h 4303060"/>
              <a:gd name="connsiteX1" fmla="*/ 1970676 w 9857129"/>
              <a:gd name="connsiteY1" fmla="*/ 15878 h 4303060"/>
              <a:gd name="connsiteX2" fmla="*/ 8082466 w 9857129"/>
              <a:gd name="connsiteY2" fmla="*/ 0 h 4303060"/>
              <a:gd name="connsiteX3" fmla="*/ 9742432 w 9857129"/>
              <a:gd name="connsiteY3" fmla="*/ 969684 h 4303060"/>
              <a:gd name="connsiteX4" fmla="*/ 9105938 w 9857129"/>
              <a:gd name="connsiteY4" fmla="*/ 3691965 h 4303060"/>
              <a:gd name="connsiteX5" fmla="*/ 8396231 w 9857129"/>
              <a:gd name="connsiteY5" fmla="*/ 4303060 h 4303060"/>
              <a:gd name="connsiteX6" fmla="*/ 1014544 w 9857129"/>
              <a:gd name="connsiteY6" fmla="*/ 4303060 h 4303060"/>
              <a:gd name="connsiteX7" fmla="*/ 304838 w 9857129"/>
              <a:gd name="connsiteY7" fmla="*/ 3736789 h 4303060"/>
              <a:gd name="connsiteX8" fmla="*/ 38 w 9857129"/>
              <a:gd name="connsiteY8" fmla="*/ 1113118 h 4303060"/>
              <a:gd name="connsiteX0" fmla="*/ 45 w 9857136"/>
              <a:gd name="connsiteY0" fmla="*/ 1113118 h 4303060"/>
              <a:gd name="connsiteX1" fmla="*/ 1970683 w 9857136"/>
              <a:gd name="connsiteY1" fmla="*/ 15878 h 4303060"/>
              <a:gd name="connsiteX2" fmla="*/ 8082473 w 9857136"/>
              <a:gd name="connsiteY2" fmla="*/ 0 h 4303060"/>
              <a:gd name="connsiteX3" fmla="*/ 9742439 w 9857136"/>
              <a:gd name="connsiteY3" fmla="*/ 969684 h 4303060"/>
              <a:gd name="connsiteX4" fmla="*/ 9105945 w 9857136"/>
              <a:gd name="connsiteY4" fmla="*/ 3691965 h 4303060"/>
              <a:gd name="connsiteX5" fmla="*/ 8396238 w 9857136"/>
              <a:gd name="connsiteY5" fmla="*/ 4303060 h 4303060"/>
              <a:gd name="connsiteX6" fmla="*/ 1014551 w 9857136"/>
              <a:gd name="connsiteY6" fmla="*/ 4303060 h 4303060"/>
              <a:gd name="connsiteX7" fmla="*/ 304845 w 9857136"/>
              <a:gd name="connsiteY7" fmla="*/ 3736789 h 4303060"/>
              <a:gd name="connsiteX8" fmla="*/ 45 w 9857136"/>
              <a:gd name="connsiteY8" fmla="*/ 1113118 h 4303060"/>
              <a:gd name="connsiteX0" fmla="*/ 43 w 9857134"/>
              <a:gd name="connsiteY0" fmla="*/ 1289625 h 4479567"/>
              <a:gd name="connsiteX1" fmla="*/ 2065274 w 9857134"/>
              <a:gd name="connsiteY1" fmla="*/ 12566 h 4479567"/>
              <a:gd name="connsiteX2" fmla="*/ 8082471 w 9857134"/>
              <a:gd name="connsiteY2" fmla="*/ 176507 h 4479567"/>
              <a:gd name="connsiteX3" fmla="*/ 9742437 w 9857134"/>
              <a:gd name="connsiteY3" fmla="*/ 1146191 h 4479567"/>
              <a:gd name="connsiteX4" fmla="*/ 9105943 w 9857134"/>
              <a:gd name="connsiteY4" fmla="*/ 3868472 h 4479567"/>
              <a:gd name="connsiteX5" fmla="*/ 8396236 w 9857134"/>
              <a:gd name="connsiteY5" fmla="*/ 4479567 h 4479567"/>
              <a:gd name="connsiteX6" fmla="*/ 1014549 w 9857134"/>
              <a:gd name="connsiteY6" fmla="*/ 4479567 h 4479567"/>
              <a:gd name="connsiteX7" fmla="*/ 304843 w 9857134"/>
              <a:gd name="connsiteY7" fmla="*/ 3913296 h 4479567"/>
              <a:gd name="connsiteX8" fmla="*/ 43 w 9857134"/>
              <a:gd name="connsiteY8" fmla="*/ 1289625 h 4479567"/>
              <a:gd name="connsiteX0" fmla="*/ 43 w 9857134"/>
              <a:gd name="connsiteY0" fmla="*/ 1289625 h 4479567"/>
              <a:gd name="connsiteX1" fmla="*/ 2065274 w 9857134"/>
              <a:gd name="connsiteY1" fmla="*/ 12566 h 4479567"/>
              <a:gd name="connsiteX2" fmla="*/ 8082471 w 9857134"/>
              <a:gd name="connsiteY2" fmla="*/ 176507 h 4479567"/>
              <a:gd name="connsiteX3" fmla="*/ 9742437 w 9857134"/>
              <a:gd name="connsiteY3" fmla="*/ 1146191 h 4479567"/>
              <a:gd name="connsiteX4" fmla="*/ 9105943 w 9857134"/>
              <a:gd name="connsiteY4" fmla="*/ 3868472 h 4479567"/>
              <a:gd name="connsiteX5" fmla="*/ 8396236 w 9857134"/>
              <a:gd name="connsiteY5" fmla="*/ 4479567 h 4479567"/>
              <a:gd name="connsiteX6" fmla="*/ 1014549 w 9857134"/>
              <a:gd name="connsiteY6" fmla="*/ 4479567 h 4479567"/>
              <a:gd name="connsiteX7" fmla="*/ 304843 w 9857134"/>
              <a:gd name="connsiteY7" fmla="*/ 3913296 h 4479567"/>
              <a:gd name="connsiteX8" fmla="*/ 43 w 9857134"/>
              <a:gd name="connsiteY8" fmla="*/ 1289625 h 4479567"/>
              <a:gd name="connsiteX0" fmla="*/ 43 w 9857134"/>
              <a:gd name="connsiteY0" fmla="*/ 1289625 h 4479567"/>
              <a:gd name="connsiteX1" fmla="*/ 2065274 w 9857134"/>
              <a:gd name="connsiteY1" fmla="*/ 12566 h 4479567"/>
              <a:gd name="connsiteX2" fmla="*/ 8082471 w 9857134"/>
              <a:gd name="connsiteY2" fmla="*/ 176507 h 4479567"/>
              <a:gd name="connsiteX3" fmla="*/ 9742437 w 9857134"/>
              <a:gd name="connsiteY3" fmla="*/ 1146191 h 4479567"/>
              <a:gd name="connsiteX4" fmla="*/ 9105943 w 9857134"/>
              <a:gd name="connsiteY4" fmla="*/ 3868472 h 4479567"/>
              <a:gd name="connsiteX5" fmla="*/ 8396236 w 9857134"/>
              <a:gd name="connsiteY5" fmla="*/ 4479567 h 4479567"/>
              <a:gd name="connsiteX6" fmla="*/ 1014549 w 9857134"/>
              <a:gd name="connsiteY6" fmla="*/ 4479567 h 4479567"/>
              <a:gd name="connsiteX7" fmla="*/ 304843 w 9857134"/>
              <a:gd name="connsiteY7" fmla="*/ 3913296 h 4479567"/>
              <a:gd name="connsiteX8" fmla="*/ 43 w 9857134"/>
              <a:gd name="connsiteY8" fmla="*/ 1289625 h 4479567"/>
              <a:gd name="connsiteX0" fmla="*/ 43 w 9857134"/>
              <a:gd name="connsiteY0" fmla="*/ 1289625 h 4479567"/>
              <a:gd name="connsiteX1" fmla="*/ 2065274 w 9857134"/>
              <a:gd name="connsiteY1" fmla="*/ 12566 h 4479567"/>
              <a:gd name="connsiteX2" fmla="*/ 8082471 w 9857134"/>
              <a:gd name="connsiteY2" fmla="*/ 176507 h 4479567"/>
              <a:gd name="connsiteX3" fmla="*/ 9742437 w 9857134"/>
              <a:gd name="connsiteY3" fmla="*/ 1146191 h 4479567"/>
              <a:gd name="connsiteX4" fmla="*/ 9105943 w 9857134"/>
              <a:gd name="connsiteY4" fmla="*/ 3868472 h 4479567"/>
              <a:gd name="connsiteX5" fmla="*/ 8396236 w 9857134"/>
              <a:gd name="connsiteY5" fmla="*/ 4479567 h 4479567"/>
              <a:gd name="connsiteX6" fmla="*/ 1014549 w 9857134"/>
              <a:gd name="connsiteY6" fmla="*/ 4479567 h 4479567"/>
              <a:gd name="connsiteX7" fmla="*/ 304843 w 9857134"/>
              <a:gd name="connsiteY7" fmla="*/ 3913296 h 4479567"/>
              <a:gd name="connsiteX8" fmla="*/ 43 w 9857134"/>
              <a:gd name="connsiteY8" fmla="*/ 1289625 h 4479567"/>
              <a:gd name="connsiteX0" fmla="*/ 43 w 9524004"/>
              <a:gd name="connsiteY0" fmla="*/ 1289625 h 4479567"/>
              <a:gd name="connsiteX1" fmla="*/ 2065274 w 9524004"/>
              <a:gd name="connsiteY1" fmla="*/ 12566 h 4479567"/>
              <a:gd name="connsiteX2" fmla="*/ 8082471 w 9524004"/>
              <a:gd name="connsiteY2" fmla="*/ 176507 h 4479567"/>
              <a:gd name="connsiteX3" fmla="*/ 9048754 w 9524004"/>
              <a:gd name="connsiteY3" fmla="*/ 1276060 h 4479567"/>
              <a:gd name="connsiteX4" fmla="*/ 9105943 w 9524004"/>
              <a:gd name="connsiteY4" fmla="*/ 3868472 h 4479567"/>
              <a:gd name="connsiteX5" fmla="*/ 8396236 w 9524004"/>
              <a:gd name="connsiteY5" fmla="*/ 4479567 h 4479567"/>
              <a:gd name="connsiteX6" fmla="*/ 1014549 w 9524004"/>
              <a:gd name="connsiteY6" fmla="*/ 4479567 h 4479567"/>
              <a:gd name="connsiteX7" fmla="*/ 304843 w 9524004"/>
              <a:gd name="connsiteY7" fmla="*/ 3913296 h 4479567"/>
              <a:gd name="connsiteX8" fmla="*/ 43 w 9524004"/>
              <a:gd name="connsiteY8" fmla="*/ 1289625 h 4479567"/>
              <a:gd name="connsiteX0" fmla="*/ 43 w 9671683"/>
              <a:gd name="connsiteY0" fmla="*/ 1289625 h 4479567"/>
              <a:gd name="connsiteX1" fmla="*/ 2065274 w 9671683"/>
              <a:gd name="connsiteY1" fmla="*/ 12566 h 4479567"/>
              <a:gd name="connsiteX2" fmla="*/ 8082471 w 9671683"/>
              <a:gd name="connsiteY2" fmla="*/ 176507 h 4479567"/>
              <a:gd name="connsiteX3" fmla="*/ 9048754 w 9671683"/>
              <a:gd name="connsiteY3" fmla="*/ 1276060 h 4479567"/>
              <a:gd name="connsiteX4" fmla="*/ 9105943 w 9671683"/>
              <a:gd name="connsiteY4" fmla="*/ 3868472 h 4479567"/>
              <a:gd name="connsiteX5" fmla="*/ 8396236 w 9671683"/>
              <a:gd name="connsiteY5" fmla="*/ 4479567 h 4479567"/>
              <a:gd name="connsiteX6" fmla="*/ 1014549 w 9671683"/>
              <a:gd name="connsiteY6" fmla="*/ 4479567 h 4479567"/>
              <a:gd name="connsiteX7" fmla="*/ 304843 w 9671683"/>
              <a:gd name="connsiteY7" fmla="*/ 3913296 h 4479567"/>
              <a:gd name="connsiteX8" fmla="*/ 43 w 9671683"/>
              <a:gd name="connsiteY8" fmla="*/ 1289625 h 447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71683" h="4479567">
                <a:moveTo>
                  <a:pt x="43" y="1289625"/>
                </a:moveTo>
                <a:cubicBezTo>
                  <a:pt x="-8922" y="644132"/>
                  <a:pt x="1401851" y="-106550"/>
                  <a:pt x="2065274" y="12566"/>
                </a:cubicBezTo>
                <a:cubicBezTo>
                  <a:pt x="3247902" y="272332"/>
                  <a:pt x="5506296" y="-33282"/>
                  <a:pt x="8082471" y="176507"/>
                </a:cubicBezTo>
                <a:cubicBezTo>
                  <a:pt x="9257501" y="546135"/>
                  <a:pt x="8770848" y="307837"/>
                  <a:pt x="9048754" y="1276060"/>
                </a:cubicBezTo>
                <a:cubicBezTo>
                  <a:pt x="9744498" y="2112858"/>
                  <a:pt x="9981496" y="2928174"/>
                  <a:pt x="9105943" y="3868472"/>
                </a:cubicBezTo>
                <a:cubicBezTo>
                  <a:pt x="9105943" y="4002977"/>
                  <a:pt x="8530741" y="4479567"/>
                  <a:pt x="8396236" y="4479567"/>
                </a:cubicBezTo>
                <a:lnTo>
                  <a:pt x="1014549" y="4479567"/>
                </a:lnTo>
                <a:cubicBezTo>
                  <a:pt x="880044" y="4479567"/>
                  <a:pt x="582748" y="4289848"/>
                  <a:pt x="304843" y="3913296"/>
                </a:cubicBezTo>
                <a:cubicBezTo>
                  <a:pt x="107620" y="2934151"/>
                  <a:pt x="89690" y="2376347"/>
                  <a:pt x="43" y="1289625"/>
                </a:cubicBezTo>
                <a:close/>
              </a:path>
            </a:pathLst>
          </a:custGeom>
          <a:solidFill>
            <a:srgbClr val="2CB9F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Hình chữ nhật: Góc Tròn 8">
            <a:extLst>
              <a:ext uri="{FF2B5EF4-FFF2-40B4-BE49-F238E27FC236}">
                <a16:creationId xmlns:a16="http://schemas.microsoft.com/office/drawing/2014/main" id="{5F29F431-04A0-4AA7-8E98-35B7BE9B00FB}"/>
              </a:ext>
            </a:extLst>
          </p:cNvPr>
          <p:cNvSpPr/>
          <p:nvPr/>
        </p:nvSpPr>
        <p:spPr>
          <a:xfrm>
            <a:off x="4024128" y="6677247"/>
            <a:ext cx="4143743" cy="1846592"/>
          </a:xfrm>
          <a:prstGeom prst="roundRect">
            <a:avLst>
              <a:gd name="adj" fmla="val 3208"/>
            </a:avLst>
          </a:prstGeom>
          <a:solidFill>
            <a:schemeClr val="bg1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34" name="Nhóm 33">
            <a:extLst>
              <a:ext uri="{FF2B5EF4-FFF2-40B4-BE49-F238E27FC236}">
                <a16:creationId xmlns:a16="http://schemas.microsoft.com/office/drawing/2014/main" id="{0EE25E35-7BD0-4F81-B4FF-23286B346C0D}"/>
              </a:ext>
            </a:extLst>
          </p:cNvPr>
          <p:cNvGrpSpPr/>
          <p:nvPr/>
        </p:nvGrpSpPr>
        <p:grpSpPr>
          <a:xfrm rot="20232160">
            <a:off x="1078313" y="3324382"/>
            <a:ext cx="817635" cy="977153"/>
            <a:chOff x="952551" y="1131050"/>
            <a:chExt cx="2103666" cy="3280322"/>
          </a:xfrm>
          <a:solidFill>
            <a:srgbClr val="FE9B95">
              <a:alpha val="0"/>
            </a:srgbClr>
          </a:solidFill>
        </p:grpSpPr>
        <p:grpSp>
          <p:nvGrpSpPr>
            <p:cNvPr id="32" name="Nhóm 31">
              <a:extLst>
                <a:ext uri="{FF2B5EF4-FFF2-40B4-BE49-F238E27FC236}">
                  <a16:creationId xmlns:a16="http://schemas.microsoft.com/office/drawing/2014/main" id="{13627B6A-8406-435F-AB62-2F311F596A3D}"/>
                </a:ext>
              </a:extLst>
            </p:cNvPr>
            <p:cNvGrpSpPr/>
            <p:nvPr/>
          </p:nvGrpSpPr>
          <p:grpSpPr>
            <a:xfrm>
              <a:off x="952551" y="1131050"/>
              <a:ext cx="1877692" cy="3280322"/>
              <a:chOff x="1274408" y="124284"/>
              <a:chExt cx="2479167" cy="4284729"/>
            </a:xfrm>
            <a:grpFill/>
          </p:grpSpPr>
          <p:sp>
            <p:nvSpPr>
              <p:cNvPr id="26" name="Hình chữ nhật: Góc Tròn 25">
                <a:extLst>
                  <a:ext uri="{FF2B5EF4-FFF2-40B4-BE49-F238E27FC236}">
                    <a16:creationId xmlns:a16="http://schemas.microsoft.com/office/drawing/2014/main" id="{BA4EE0C3-8EF7-4DBA-B727-EA85941FF574}"/>
                  </a:ext>
                </a:extLst>
              </p:cNvPr>
              <p:cNvSpPr/>
              <p:nvPr/>
            </p:nvSpPr>
            <p:spPr>
              <a:xfrm>
                <a:off x="1274408" y="4227115"/>
                <a:ext cx="1620618" cy="18189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7" name="Hình chữ nhật: Góc Tròn 26">
                <a:extLst>
                  <a:ext uri="{FF2B5EF4-FFF2-40B4-BE49-F238E27FC236}">
                    <a16:creationId xmlns:a16="http://schemas.microsoft.com/office/drawing/2014/main" id="{0946BD70-1D87-4F97-B164-04132BCAE5A7}"/>
                  </a:ext>
                </a:extLst>
              </p:cNvPr>
              <p:cNvSpPr/>
              <p:nvPr/>
            </p:nvSpPr>
            <p:spPr>
              <a:xfrm rot="4828103">
                <a:off x="947605" y="3294448"/>
                <a:ext cx="1969080" cy="11707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8" name="Hình Bầu dục 27">
                <a:extLst>
                  <a:ext uri="{FF2B5EF4-FFF2-40B4-BE49-F238E27FC236}">
                    <a16:creationId xmlns:a16="http://schemas.microsoft.com/office/drawing/2014/main" id="{66EF009A-62FC-403E-B169-03077867812E}"/>
                  </a:ext>
                </a:extLst>
              </p:cNvPr>
              <p:cNvSpPr/>
              <p:nvPr/>
            </p:nvSpPr>
            <p:spPr>
              <a:xfrm>
                <a:off x="1586422" y="2174002"/>
                <a:ext cx="346652" cy="35124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9" name="Hình chữ nhật: Góc Tròn 28">
                <a:extLst>
                  <a:ext uri="{FF2B5EF4-FFF2-40B4-BE49-F238E27FC236}">
                    <a16:creationId xmlns:a16="http://schemas.microsoft.com/office/drawing/2014/main" id="{B306144E-D379-4C02-B961-9B2E9CD9A0CF}"/>
                  </a:ext>
                </a:extLst>
              </p:cNvPr>
              <p:cNvSpPr/>
              <p:nvPr/>
            </p:nvSpPr>
            <p:spPr>
              <a:xfrm rot="7195089">
                <a:off x="1275118" y="1404029"/>
                <a:ext cx="1927013" cy="13613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30" name="Lưu đồ: Trễ 29">
                <a:extLst>
                  <a:ext uri="{FF2B5EF4-FFF2-40B4-BE49-F238E27FC236}">
                    <a16:creationId xmlns:a16="http://schemas.microsoft.com/office/drawing/2014/main" id="{14C68599-4F83-4F03-8A11-F4EEF7B1CB4F}"/>
                  </a:ext>
                </a:extLst>
              </p:cNvPr>
              <p:cNvSpPr/>
              <p:nvPr/>
            </p:nvSpPr>
            <p:spPr>
              <a:xfrm rot="12414957">
                <a:off x="2630344" y="408739"/>
                <a:ext cx="320842" cy="276344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31" name="Lưu đồ: Trễ 30">
                <a:extLst>
                  <a:ext uri="{FF2B5EF4-FFF2-40B4-BE49-F238E27FC236}">
                    <a16:creationId xmlns:a16="http://schemas.microsoft.com/office/drawing/2014/main" id="{7570941F-C25D-4C3C-B66D-D0ABBB490823}"/>
                  </a:ext>
                </a:extLst>
              </p:cNvPr>
              <p:cNvSpPr/>
              <p:nvPr/>
            </p:nvSpPr>
            <p:spPr>
              <a:xfrm rot="12602749">
                <a:off x="2800974" y="124284"/>
                <a:ext cx="952601" cy="1322045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sp>
          <p:nvSpPr>
            <p:cNvPr id="33" name="Lưu đồ: Trễ 32">
              <a:extLst>
                <a:ext uri="{FF2B5EF4-FFF2-40B4-BE49-F238E27FC236}">
                  <a16:creationId xmlns:a16="http://schemas.microsoft.com/office/drawing/2014/main" id="{95DECD57-07B1-4F9D-B498-8866772E0EDB}"/>
                </a:ext>
              </a:extLst>
            </p:cNvPr>
            <p:cNvSpPr/>
            <p:nvPr/>
          </p:nvSpPr>
          <p:spPr>
            <a:xfrm rot="1775786">
              <a:off x="2756845" y="1660020"/>
              <a:ext cx="299372" cy="469179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25" name="Nhóm 24">
            <a:extLst>
              <a:ext uri="{FF2B5EF4-FFF2-40B4-BE49-F238E27FC236}">
                <a16:creationId xmlns:a16="http://schemas.microsoft.com/office/drawing/2014/main" id="{23230A3F-5634-43C6-A4A6-4D9D0B48D6C8}"/>
              </a:ext>
            </a:extLst>
          </p:cNvPr>
          <p:cNvGrpSpPr/>
          <p:nvPr/>
        </p:nvGrpSpPr>
        <p:grpSpPr>
          <a:xfrm rot="1313128">
            <a:off x="12303956" y="2916907"/>
            <a:ext cx="637781" cy="1723851"/>
            <a:chOff x="9473922" y="1174377"/>
            <a:chExt cx="1738645" cy="3862507"/>
          </a:xfrm>
        </p:grpSpPr>
        <p:grpSp>
          <p:nvGrpSpPr>
            <p:cNvPr id="17" name="Nhóm 16">
              <a:extLst>
                <a:ext uri="{FF2B5EF4-FFF2-40B4-BE49-F238E27FC236}">
                  <a16:creationId xmlns:a16="http://schemas.microsoft.com/office/drawing/2014/main" id="{ED5B1DF4-3B3A-4F31-B6AC-1F2FA9AE23E5}"/>
                </a:ext>
              </a:extLst>
            </p:cNvPr>
            <p:cNvGrpSpPr/>
            <p:nvPr/>
          </p:nvGrpSpPr>
          <p:grpSpPr>
            <a:xfrm>
              <a:off x="9473922" y="1464361"/>
              <a:ext cx="1121963" cy="3345203"/>
              <a:chOff x="9632414" y="1468460"/>
              <a:chExt cx="1121963" cy="3345203"/>
            </a:xfrm>
          </p:grpSpPr>
          <p:sp>
            <p:nvSpPr>
              <p:cNvPr id="12" name="Hình Bầu dục 11">
                <a:extLst>
                  <a:ext uri="{FF2B5EF4-FFF2-40B4-BE49-F238E27FC236}">
                    <a16:creationId xmlns:a16="http://schemas.microsoft.com/office/drawing/2014/main" id="{6BC76ACA-0566-46E8-A94A-402BABE2ECE2}"/>
                  </a:ext>
                </a:extLst>
              </p:cNvPr>
              <p:cNvSpPr/>
              <p:nvPr/>
            </p:nvSpPr>
            <p:spPr>
              <a:xfrm rot="20713219">
                <a:off x="9827794" y="1468460"/>
                <a:ext cx="459242" cy="1002451"/>
              </a:xfrm>
              <a:custGeom>
                <a:avLst/>
                <a:gdLst>
                  <a:gd name="connsiteX0" fmla="*/ 0 w 525712"/>
                  <a:gd name="connsiteY0" fmla="*/ 391190 h 782379"/>
                  <a:gd name="connsiteX1" fmla="*/ 262856 w 525712"/>
                  <a:gd name="connsiteY1" fmla="*/ 0 h 782379"/>
                  <a:gd name="connsiteX2" fmla="*/ 525712 w 525712"/>
                  <a:gd name="connsiteY2" fmla="*/ 391190 h 782379"/>
                  <a:gd name="connsiteX3" fmla="*/ 262856 w 525712"/>
                  <a:gd name="connsiteY3" fmla="*/ 782380 h 782379"/>
                  <a:gd name="connsiteX4" fmla="*/ 0 w 525712"/>
                  <a:gd name="connsiteY4" fmla="*/ 391190 h 782379"/>
                  <a:gd name="connsiteX0" fmla="*/ 2 w 525714"/>
                  <a:gd name="connsiteY0" fmla="*/ 532142 h 923332"/>
                  <a:gd name="connsiteX1" fmla="*/ 266272 w 525714"/>
                  <a:gd name="connsiteY1" fmla="*/ 0 h 923332"/>
                  <a:gd name="connsiteX2" fmla="*/ 525714 w 525714"/>
                  <a:gd name="connsiteY2" fmla="*/ 532142 h 923332"/>
                  <a:gd name="connsiteX3" fmla="*/ 262858 w 525714"/>
                  <a:gd name="connsiteY3" fmla="*/ 923332 h 923332"/>
                  <a:gd name="connsiteX4" fmla="*/ 2 w 525714"/>
                  <a:gd name="connsiteY4" fmla="*/ 532142 h 923332"/>
                  <a:gd name="connsiteX0" fmla="*/ 21 w 525733"/>
                  <a:gd name="connsiteY0" fmla="*/ 532142 h 1002448"/>
                  <a:gd name="connsiteX1" fmla="*/ 266291 w 525733"/>
                  <a:gd name="connsiteY1" fmla="*/ 0 h 1002448"/>
                  <a:gd name="connsiteX2" fmla="*/ 525733 w 525733"/>
                  <a:gd name="connsiteY2" fmla="*/ 532142 h 1002448"/>
                  <a:gd name="connsiteX3" fmla="*/ 255514 w 525733"/>
                  <a:gd name="connsiteY3" fmla="*/ 1002448 h 1002448"/>
                  <a:gd name="connsiteX4" fmla="*/ 21 w 525733"/>
                  <a:gd name="connsiteY4" fmla="*/ 532142 h 1002448"/>
                  <a:gd name="connsiteX0" fmla="*/ 14 w 476520"/>
                  <a:gd name="connsiteY0" fmla="*/ 532145 h 1002455"/>
                  <a:gd name="connsiteX1" fmla="*/ 266284 w 476520"/>
                  <a:gd name="connsiteY1" fmla="*/ 3 h 1002455"/>
                  <a:gd name="connsiteX2" fmla="*/ 476520 w 476520"/>
                  <a:gd name="connsiteY2" fmla="*/ 539428 h 1002455"/>
                  <a:gd name="connsiteX3" fmla="*/ 255507 w 476520"/>
                  <a:gd name="connsiteY3" fmla="*/ 1002451 h 1002455"/>
                  <a:gd name="connsiteX4" fmla="*/ 14 w 476520"/>
                  <a:gd name="connsiteY4" fmla="*/ 532145 h 1002455"/>
                  <a:gd name="connsiteX0" fmla="*/ 15 w 459242"/>
                  <a:gd name="connsiteY0" fmla="*/ 543459 h 1002451"/>
                  <a:gd name="connsiteX1" fmla="*/ 249006 w 459242"/>
                  <a:gd name="connsiteY1" fmla="*/ 2 h 1002451"/>
                  <a:gd name="connsiteX2" fmla="*/ 459242 w 459242"/>
                  <a:gd name="connsiteY2" fmla="*/ 539427 h 1002451"/>
                  <a:gd name="connsiteX3" fmla="*/ 238229 w 459242"/>
                  <a:gd name="connsiteY3" fmla="*/ 1002450 h 1002451"/>
                  <a:gd name="connsiteX4" fmla="*/ 15 w 459242"/>
                  <a:gd name="connsiteY4" fmla="*/ 543459 h 100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242" h="1002451">
                    <a:moveTo>
                      <a:pt x="15" y="543459"/>
                    </a:moveTo>
                    <a:cubicBezTo>
                      <a:pt x="1811" y="376384"/>
                      <a:pt x="172468" y="674"/>
                      <a:pt x="249006" y="2"/>
                    </a:cubicBezTo>
                    <a:cubicBezTo>
                      <a:pt x="325544" y="-670"/>
                      <a:pt x="459242" y="323379"/>
                      <a:pt x="459242" y="539427"/>
                    </a:cubicBezTo>
                    <a:cubicBezTo>
                      <a:pt x="459242" y="755475"/>
                      <a:pt x="314767" y="1001778"/>
                      <a:pt x="238229" y="1002450"/>
                    </a:cubicBezTo>
                    <a:cubicBezTo>
                      <a:pt x="161691" y="1003122"/>
                      <a:pt x="-1781" y="710534"/>
                      <a:pt x="15" y="543459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1" name="Cung 10">
                <a:extLst>
                  <a:ext uri="{FF2B5EF4-FFF2-40B4-BE49-F238E27FC236}">
                    <a16:creationId xmlns:a16="http://schemas.microsoft.com/office/drawing/2014/main" id="{3AA22062-0A35-48FE-859D-DC92B29AAB13}"/>
                  </a:ext>
                </a:extLst>
              </p:cNvPr>
              <p:cNvSpPr/>
              <p:nvPr/>
            </p:nvSpPr>
            <p:spPr>
              <a:xfrm>
                <a:off x="9899676" y="1881051"/>
                <a:ext cx="315478" cy="2932612"/>
              </a:xfrm>
              <a:prstGeom prst="arc">
                <a:avLst>
                  <a:gd name="adj1" fmla="val 16364289"/>
                  <a:gd name="adj2" fmla="val 0"/>
                </a:avLst>
              </a:prstGeom>
              <a:ln w="571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3" name="Hình Bầu dục 11">
                <a:extLst>
                  <a:ext uri="{FF2B5EF4-FFF2-40B4-BE49-F238E27FC236}">
                    <a16:creationId xmlns:a16="http://schemas.microsoft.com/office/drawing/2014/main" id="{E4807BD7-AA4D-4DDF-B1E3-C61CC6BF13AC}"/>
                  </a:ext>
                </a:extLst>
              </p:cNvPr>
              <p:cNvSpPr/>
              <p:nvPr/>
            </p:nvSpPr>
            <p:spPr>
              <a:xfrm rot="2787974">
                <a:off x="10287209" y="2204984"/>
                <a:ext cx="319192" cy="615142"/>
              </a:xfrm>
              <a:custGeom>
                <a:avLst/>
                <a:gdLst>
                  <a:gd name="connsiteX0" fmla="*/ 0 w 525712"/>
                  <a:gd name="connsiteY0" fmla="*/ 391190 h 782379"/>
                  <a:gd name="connsiteX1" fmla="*/ 262856 w 525712"/>
                  <a:gd name="connsiteY1" fmla="*/ 0 h 782379"/>
                  <a:gd name="connsiteX2" fmla="*/ 525712 w 525712"/>
                  <a:gd name="connsiteY2" fmla="*/ 391190 h 782379"/>
                  <a:gd name="connsiteX3" fmla="*/ 262856 w 525712"/>
                  <a:gd name="connsiteY3" fmla="*/ 782380 h 782379"/>
                  <a:gd name="connsiteX4" fmla="*/ 0 w 525712"/>
                  <a:gd name="connsiteY4" fmla="*/ 391190 h 782379"/>
                  <a:gd name="connsiteX0" fmla="*/ 2 w 525714"/>
                  <a:gd name="connsiteY0" fmla="*/ 532142 h 923332"/>
                  <a:gd name="connsiteX1" fmla="*/ 266272 w 525714"/>
                  <a:gd name="connsiteY1" fmla="*/ 0 h 923332"/>
                  <a:gd name="connsiteX2" fmla="*/ 525714 w 525714"/>
                  <a:gd name="connsiteY2" fmla="*/ 532142 h 923332"/>
                  <a:gd name="connsiteX3" fmla="*/ 262858 w 525714"/>
                  <a:gd name="connsiteY3" fmla="*/ 923332 h 923332"/>
                  <a:gd name="connsiteX4" fmla="*/ 2 w 525714"/>
                  <a:gd name="connsiteY4" fmla="*/ 532142 h 923332"/>
                  <a:gd name="connsiteX0" fmla="*/ 21 w 525733"/>
                  <a:gd name="connsiteY0" fmla="*/ 532142 h 1002448"/>
                  <a:gd name="connsiteX1" fmla="*/ 266291 w 525733"/>
                  <a:gd name="connsiteY1" fmla="*/ 0 h 1002448"/>
                  <a:gd name="connsiteX2" fmla="*/ 525733 w 525733"/>
                  <a:gd name="connsiteY2" fmla="*/ 532142 h 1002448"/>
                  <a:gd name="connsiteX3" fmla="*/ 255514 w 525733"/>
                  <a:gd name="connsiteY3" fmla="*/ 1002448 h 1002448"/>
                  <a:gd name="connsiteX4" fmla="*/ 21 w 525733"/>
                  <a:gd name="connsiteY4" fmla="*/ 532142 h 1002448"/>
                  <a:gd name="connsiteX0" fmla="*/ 14 w 476520"/>
                  <a:gd name="connsiteY0" fmla="*/ 532145 h 1002455"/>
                  <a:gd name="connsiteX1" fmla="*/ 266284 w 476520"/>
                  <a:gd name="connsiteY1" fmla="*/ 3 h 1002455"/>
                  <a:gd name="connsiteX2" fmla="*/ 476520 w 476520"/>
                  <a:gd name="connsiteY2" fmla="*/ 539428 h 1002455"/>
                  <a:gd name="connsiteX3" fmla="*/ 255507 w 476520"/>
                  <a:gd name="connsiteY3" fmla="*/ 1002451 h 1002455"/>
                  <a:gd name="connsiteX4" fmla="*/ 14 w 476520"/>
                  <a:gd name="connsiteY4" fmla="*/ 532145 h 1002455"/>
                  <a:gd name="connsiteX0" fmla="*/ 15 w 459242"/>
                  <a:gd name="connsiteY0" fmla="*/ 543459 h 1002451"/>
                  <a:gd name="connsiteX1" fmla="*/ 249006 w 459242"/>
                  <a:gd name="connsiteY1" fmla="*/ 2 h 1002451"/>
                  <a:gd name="connsiteX2" fmla="*/ 459242 w 459242"/>
                  <a:gd name="connsiteY2" fmla="*/ 539427 h 1002451"/>
                  <a:gd name="connsiteX3" fmla="*/ 238229 w 459242"/>
                  <a:gd name="connsiteY3" fmla="*/ 1002450 h 1002451"/>
                  <a:gd name="connsiteX4" fmla="*/ 15 w 459242"/>
                  <a:gd name="connsiteY4" fmla="*/ 543459 h 100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242" h="1002451">
                    <a:moveTo>
                      <a:pt x="15" y="543459"/>
                    </a:moveTo>
                    <a:cubicBezTo>
                      <a:pt x="1811" y="376384"/>
                      <a:pt x="172468" y="674"/>
                      <a:pt x="249006" y="2"/>
                    </a:cubicBezTo>
                    <a:cubicBezTo>
                      <a:pt x="325544" y="-670"/>
                      <a:pt x="459242" y="323379"/>
                      <a:pt x="459242" y="539427"/>
                    </a:cubicBezTo>
                    <a:cubicBezTo>
                      <a:pt x="459242" y="755475"/>
                      <a:pt x="314767" y="1001778"/>
                      <a:pt x="238229" y="1002450"/>
                    </a:cubicBezTo>
                    <a:cubicBezTo>
                      <a:pt x="161691" y="1003122"/>
                      <a:pt x="-1781" y="710534"/>
                      <a:pt x="15" y="543459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4" name="Hình Bầu dục 11">
                <a:extLst>
                  <a:ext uri="{FF2B5EF4-FFF2-40B4-BE49-F238E27FC236}">
                    <a16:creationId xmlns:a16="http://schemas.microsoft.com/office/drawing/2014/main" id="{4F99EBF3-6CDB-49B9-AE04-D4B6F1D3E60B}"/>
                  </a:ext>
                </a:extLst>
              </p:cNvPr>
              <p:cNvSpPr/>
              <p:nvPr/>
            </p:nvSpPr>
            <p:spPr>
              <a:xfrm rot="18570184">
                <a:off x="9780389" y="2227702"/>
                <a:ext cx="319192" cy="615142"/>
              </a:xfrm>
              <a:custGeom>
                <a:avLst/>
                <a:gdLst>
                  <a:gd name="connsiteX0" fmla="*/ 0 w 525712"/>
                  <a:gd name="connsiteY0" fmla="*/ 391190 h 782379"/>
                  <a:gd name="connsiteX1" fmla="*/ 262856 w 525712"/>
                  <a:gd name="connsiteY1" fmla="*/ 0 h 782379"/>
                  <a:gd name="connsiteX2" fmla="*/ 525712 w 525712"/>
                  <a:gd name="connsiteY2" fmla="*/ 391190 h 782379"/>
                  <a:gd name="connsiteX3" fmla="*/ 262856 w 525712"/>
                  <a:gd name="connsiteY3" fmla="*/ 782380 h 782379"/>
                  <a:gd name="connsiteX4" fmla="*/ 0 w 525712"/>
                  <a:gd name="connsiteY4" fmla="*/ 391190 h 782379"/>
                  <a:gd name="connsiteX0" fmla="*/ 2 w 525714"/>
                  <a:gd name="connsiteY0" fmla="*/ 532142 h 923332"/>
                  <a:gd name="connsiteX1" fmla="*/ 266272 w 525714"/>
                  <a:gd name="connsiteY1" fmla="*/ 0 h 923332"/>
                  <a:gd name="connsiteX2" fmla="*/ 525714 w 525714"/>
                  <a:gd name="connsiteY2" fmla="*/ 532142 h 923332"/>
                  <a:gd name="connsiteX3" fmla="*/ 262858 w 525714"/>
                  <a:gd name="connsiteY3" fmla="*/ 923332 h 923332"/>
                  <a:gd name="connsiteX4" fmla="*/ 2 w 525714"/>
                  <a:gd name="connsiteY4" fmla="*/ 532142 h 923332"/>
                  <a:gd name="connsiteX0" fmla="*/ 21 w 525733"/>
                  <a:gd name="connsiteY0" fmla="*/ 532142 h 1002448"/>
                  <a:gd name="connsiteX1" fmla="*/ 266291 w 525733"/>
                  <a:gd name="connsiteY1" fmla="*/ 0 h 1002448"/>
                  <a:gd name="connsiteX2" fmla="*/ 525733 w 525733"/>
                  <a:gd name="connsiteY2" fmla="*/ 532142 h 1002448"/>
                  <a:gd name="connsiteX3" fmla="*/ 255514 w 525733"/>
                  <a:gd name="connsiteY3" fmla="*/ 1002448 h 1002448"/>
                  <a:gd name="connsiteX4" fmla="*/ 21 w 525733"/>
                  <a:gd name="connsiteY4" fmla="*/ 532142 h 1002448"/>
                  <a:gd name="connsiteX0" fmla="*/ 14 w 476520"/>
                  <a:gd name="connsiteY0" fmla="*/ 532145 h 1002455"/>
                  <a:gd name="connsiteX1" fmla="*/ 266284 w 476520"/>
                  <a:gd name="connsiteY1" fmla="*/ 3 h 1002455"/>
                  <a:gd name="connsiteX2" fmla="*/ 476520 w 476520"/>
                  <a:gd name="connsiteY2" fmla="*/ 539428 h 1002455"/>
                  <a:gd name="connsiteX3" fmla="*/ 255507 w 476520"/>
                  <a:gd name="connsiteY3" fmla="*/ 1002451 h 1002455"/>
                  <a:gd name="connsiteX4" fmla="*/ 14 w 476520"/>
                  <a:gd name="connsiteY4" fmla="*/ 532145 h 1002455"/>
                  <a:gd name="connsiteX0" fmla="*/ 15 w 459242"/>
                  <a:gd name="connsiteY0" fmla="*/ 543459 h 1002451"/>
                  <a:gd name="connsiteX1" fmla="*/ 249006 w 459242"/>
                  <a:gd name="connsiteY1" fmla="*/ 2 h 1002451"/>
                  <a:gd name="connsiteX2" fmla="*/ 459242 w 459242"/>
                  <a:gd name="connsiteY2" fmla="*/ 539427 h 1002451"/>
                  <a:gd name="connsiteX3" fmla="*/ 238229 w 459242"/>
                  <a:gd name="connsiteY3" fmla="*/ 1002450 h 1002451"/>
                  <a:gd name="connsiteX4" fmla="*/ 15 w 459242"/>
                  <a:gd name="connsiteY4" fmla="*/ 543459 h 100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242" h="1002451">
                    <a:moveTo>
                      <a:pt x="15" y="543459"/>
                    </a:moveTo>
                    <a:cubicBezTo>
                      <a:pt x="1811" y="376384"/>
                      <a:pt x="172468" y="674"/>
                      <a:pt x="249006" y="2"/>
                    </a:cubicBezTo>
                    <a:cubicBezTo>
                      <a:pt x="325544" y="-670"/>
                      <a:pt x="459242" y="323379"/>
                      <a:pt x="459242" y="539427"/>
                    </a:cubicBezTo>
                    <a:cubicBezTo>
                      <a:pt x="459242" y="755475"/>
                      <a:pt x="314767" y="1001778"/>
                      <a:pt x="238229" y="1002450"/>
                    </a:cubicBezTo>
                    <a:cubicBezTo>
                      <a:pt x="161691" y="1003122"/>
                      <a:pt x="-1781" y="710534"/>
                      <a:pt x="15" y="543459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5" name="Hình Bầu dục 11">
                <a:extLst>
                  <a:ext uri="{FF2B5EF4-FFF2-40B4-BE49-F238E27FC236}">
                    <a16:creationId xmlns:a16="http://schemas.microsoft.com/office/drawing/2014/main" id="{E12842C5-AF3E-4EF5-A05E-A6303F776C1E}"/>
                  </a:ext>
                </a:extLst>
              </p:cNvPr>
              <p:cNvSpPr/>
              <p:nvPr/>
            </p:nvSpPr>
            <p:spPr>
              <a:xfrm rot="2787974">
                <a:off x="10287210" y="2656383"/>
                <a:ext cx="319192" cy="615142"/>
              </a:xfrm>
              <a:custGeom>
                <a:avLst/>
                <a:gdLst>
                  <a:gd name="connsiteX0" fmla="*/ 0 w 525712"/>
                  <a:gd name="connsiteY0" fmla="*/ 391190 h 782379"/>
                  <a:gd name="connsiteX1" fmla="*/ 262856 w 525712"/>
                  <a:gd name="connsiteY1" fmla="*/ 0 h 782379"/>
                  <a:gd name="connsiteX2" fmla="*/ 525712 w 525712"/>
                  <a:gd name="connsiteY2" fmla="*/ 391190 h 782379"/>
                  <a:gd name="connsiteX3" fmla="*/ 262856 w 525712"/>
                  <a:gd name="connsiteY3" fmla="*/ 782380 h 782379"/>
                  <a:gd name="connsiteX4" fmla="*/ 0 w 525712"/>
                  <a:gd name="connsiteY4" fmla="*/ 391190 h 782379"/>
                  <a:gd name="connsiteX0" fmla="*/ 2 w 525714"/>
                  <a:gd name="connsiteY0" fmla="*/ 532142 h 923332"/>
                  <a:gd name="connsiteX1" fmla="*/ 266272 w 525714"/>
                  <a:gd name="connsiteY1" fmla="*/ 0 h 923332"/>
                  <a:gd name="connsiteX2" fmla="*/ 525714 w 525714"/>
                  <a:gd name="connsiteY2" fmla="*/ 532142 h 923332"/>
                  <a:gd name="connsiteX3" fmla="*/ 262858 w 525714"/>
                  <a:gd name="connsiteY3" fmla="*/ 923332 h 923332"/>
                  <a:gd name="connsiteX4" fmla="*/ 2 w 525714"/>
                  <a:gd name="connsiteY4" fmla="*/ 532142 h 923332"/>
                  <a:gd name="connsiteX0" fmla="*/ 21 w 525733"/>
                  <a:gd name="connsiteY0" fmla="*/ 532142 h 1002448"/>
                  <a:gd name="connsiteX1" fmla="*/ 266291 w 525733"/>
                  <a:gd name="connsiteY1" fmla="*/ 0 h 1002448"/>
                  <a:gd name="connsiteX2" fmla="*/ 525733 w 525733"/>
                  <a:gd name="connsiteY2" fmla="*/ 532142 h 1002448"/>
                  <a:gd name="connsiteX3" fmla="*/ 255514 w 525733"/>
                  <a:gd name="connsiteY3" fmla="*/ 1002448 h 1002448"/>
                  <a:gd name="connsiteX4" fmla="*/ 21 w 525733"/>
                  <a:gd name="connsiteY4" fmla="*/ 532142 h 1002448"/>
                  <a:gd name="connsiteX0" fmla="*/ 14 w 476520"/>
                  <a:gd name="connsiteY0" fmla="*/ 532145 h 1002455"/>
                  <a:gd name="connsiteX1" fmla="*/ 266284 w 476520"/>
                  <a:gd name="connsiteY1" fmla="*/ 3 h 1002455"/>
                  <a:gd name="connsiteX2" fmla="*/ 476520 w 476520"/>
                  <a:gd name="connsiteY2" fmla="*/ 539428 h 1002455"/>
                  <a:gd name="connsiteX3" fmla="*/ 255507 w 476520"/>
                  <a:gd name="connsiteY3" fmla="*/ 1002451 h 1002455"/>
                  <a:gd name="connsiteX4" fmla="*/ 14 w 476520"/>
                  <a:gd name="connsiteY4" fmla="*/ 532145 h 1002455"/>
                  <a:gd name="connsiteX0" fmla="*/ 15 w 459242"/>
                  <a:gd name="connsiteY0" fmla="*/ 543459 h 1002451"/>
                  <a:gd name="connsiteX1" fmla="*/ 249006 w 459242"/>
                  <a:gd name="connsiteY1" fmla="*/ 2 h 1002451"/>
                  <a:gd name="connsiteX2" fmla="*/ 459242 w 459242"/>
                  <a:gd name="connsiteY2" fmla="*/ 539427 h 1002451"/>
                  <a:gd name="connsiteX3" fmla="*/ 238229 w 459242"/>
                  <a:gd name="connsiteY3" fmla="*/ 1002450 h 1002451"/>
                  <a:gd name="connsiteX4" fmla="*/ 15 w 459242"/>
                  <a:gd name="connsiteY4" fmla="*/ 543459 h 100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242" h="1002451">
                    <a:moveTo>
                      <a:pt x="15" y="543459"/>
                    </a:moveTo>
                    <a:cubicBezTo>
                      <a:pt x="1811" y="376384"/>
                      <a:pt x="172468" y="674"/>
                      <a:pt x="249006" y="2"/>
                    </a:cubicBezTo>
                    <a:cubicBezTo>
                      <a:pt x="325544" y="-670"/>
                      <a:pt x="459242" y="323379"/>
                      <a:pt x="459242" y="539427"/>
                    </a:cubicBezTo>
                    <a:cubicBezTo>
                      <a:pt x="459242" y="755475"/>
                      <a:pt x="314767" y="1001778"/>
                      <a:pt x="238229" y="1002450"/>
                    </a:cubicBezTo>
                    <a:cubicBezTo>
                      <a:pt x="161691" y="1003122"/>
                      <a:pt x="-1781" y="710534"/>
                      <a:pt x="15" y="543459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6" name="Hình Bầu dục 11">
                <a:extLst>
                  <a:ext uri="{FF2B5EF4-FFF2-40B4-BE49-F238E27FC236}">
                    <a16:creationId xmlns:a16="http://schemas.microsoft.com/office/drawing/2014/main" id="{98AF536F-9CDF-4894-8C73-B31404B38674}"/>
                  </a:ext>
                </a:extLst>
              </p:cNvPr>
              <p:cNvSpPr/>
              <p:nvPr/>
            </p:nvSpPr>
            <p:spPr>
              <a:xfrm rot="18699936">
                <a:off x="9837374" y="2679895"/>
                <a:ext cx="319192" cy="615142"/>
              </a:xfrm>
              <a:custGeom>
                <a:avLst/>
                <a:gdLst>
                  <a:gd name="connsiteX0" fmla="*/ 0 w 525712"/>
                  <a:gd name="connsiteY0" fmla="*/ 391190 h 782379"/>
                  <a:gd name="connsiteX1" fmla="*/ 262856 w 525712"/>
                  <a:gd name="connsiteY1" fmla="*/ 0 h 782379"/>
                  <a:gd name="connsiteX2" fmla="*/ 525712 w 525712"/>
                  <a:gd name="connsiteY2" fmla="*/ 391190 h 782379"/>
                  <a:gd name="connsiteX3" fmla="*/ 262856 w 525712"/>
                  <a:gd name="connsiteY3" fmla="*/ 782380 h 782379"/>
                  <a:gd name="connsiteX4" fmla="*/ 0 w 525712"/>
                  <a:gd name="connsiteY4" fmla="*/ 391190 h 782379"/>
                  <a:gd name="connsiteX0" fmla="*/ 2 w 525714"/>
                  <a:gd name="connsiteY0" fmla="*/ 532142 h 923332"/>
                  <a:gd name="connsiteX1" fmla="*/ 266272 w 525714"/>
                  <a:gd name="connsiteY1" fmla="*/ 0 h 923332"/>
                  <a:gd name="connsiteX2" fmla="*/ 525714 w 525714"/>
                  <a:gd name="connsiteY2" fmla="*/ 532142 h 923332"/>
                  <a:gd name="connsiteX3" fmla="*/ 262858 w 525714"/>
                  <a:gd name="connsiteY3" fmla="*/ 923332 h 923332"/>
                  <a:gd name="connsiteX4" fmla="*/ 2 w 525714"/>
                  <a:gd name="connsiteY4" fmla="*/ 532142 h 923332"/>
                  <a:gd name="connsiteX0" fmla="*/ 21 w 525733"/>
                  <a:gd name="connsiteY0" fmla="*/ 532142 h 1002448"/>
                  <a:gd name="connsiteX1" fmla="*/ 266291 w 525733"/>
                  <a:gd name="connsiteY1" fmla="*/ 0 h 1002448"/>
                  <a:gd name="connsiteX2" fmla="*/ 525733 w 525733"/>
                  <a:gd name="connsiteY2" fmla="*/ 532142 h 1002448"/>
                  <a:gd name="connsiteX3" fmla="*/ 255514 w 525733"/>
                  <a:gd name="connsiteY3" fmla="*/ 1002448 h 1002448"/>
                  <a:gd name="connsiteX4" fmla="*/ 21 w 525733"/>
                  <a:gd name="connsiteY4" fmla="*/ 532142 h 1002448"/>
                  <a:gd name="connsiteX0" fmla="*/ 14 w 476520"/>
                  <a:gd name="connsiteY0" fmla="*/ 532145 h 1002455"/>
                  <a:gd name="connsiteX1" fmla="*/ 266284 w 476520"/>
                  <a:gd name="connsiteY1" fmla="*/ 3 h 1002455"/>
                  <a:gd name="connsiteX2" fmla="*/ 476520 w 476520"/>
                  <a:gd name="connsiteY2" fmla="*/ 539428 h 1002455"/>
                  <a:gd name="connsiteX3" fmla="*/ 255507 w 476520"/>
                  <a:gd name="connsiteY3" fmla="*/ 1002451 h 1002455"/>
                  <a:gd name="connsiteX4" fmla="*/ 14 w 476520"/>
                  <a:gd name="connsiteY4" fmla="*/ 532145 h 1002455"/>
                  <a:gd name="connsiteX0" fmla="*/ 15 w 459242"/>
                  <a:gd name="connsiteY0" fmla="*/ 543459 h 1002451"/>
                  <a:gd name="connsiteX1" fmla="*/ 249006 w 459242"/>
                  <a:gd name="connsiteY1" fmla="*/ 2 h 1002451"/>
                  <a:gd name="connsiteX2" fmla="*/ 459242 w 459242"/>
                  <a:gd name="connsiteY2" fmla="*/ 539427 h 1002451"/>
                  <a:gd name="connsiteX3" fmla="*/ 238229 w 459242"/>
                  <a:gd name="connsiteY3" fmla="*/ 1002450 h 1002451"/>
                  <a:gd name="connsiteX4" fmla="*/ 15 w 459242"/>
                  <a:gd name="connsiteY4" fmla="*/ 543459 h 100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242" h="1002451">
                    <a:moveTo>
                      <a:pt x="15" y="543459"/>
                    </a:moveTo>
                    <a:cubicBezTo>
                      <a:pt x="1811" y="376384"/>
                      <a:pt x="172468" y="674"/>
                      <a:pt x="249006" y="2"/>
                    </a:cubicBezTo>
                    <a:cubicBezTo>
                      <a:pt x="325544" y="-670"/>
                      <a:pt x="459242" y="323379"/>
                      <a:pt x="459242" y="539427"/>
                    </a:cubicBezTo>
                    <a:cubicBezTo>
                      <a:pt x="459242" y="755475"/>
                      <a:pt x="314767" y="1001778"/>
                      <a:pt x="238229" y="1002450"/>
                    </a:cubicBezTo>
                    <a:cubicBezTo>
                      <a:pt x="161691" y="1003122"/>
                      <a:pt x="-1781" y="710534"/>
                      <a:pt x="15" y="543459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grpSp>
          <p:nvGrpSpPr>
            <p:cNvPr id="18" name="Nhóm 17">
              <a:extLst>
                <a:ext uri="{FF2B5EF4-FFF2-40B4-BE49-F238E27FC236}">
                  <a16:creationId xmlns:a16="http://schemas.microsoft.com/office/drawing/2014/main" id="{D8020C0E-7055-473D-9C39-E2377251107C}"/>
                </a:ext>
              </a:extLst>
            </p:cNvPr>
            <p:cNvGrpSpPr/>
            <p:nvPr/>
          </p:nvGrpSpPr>
          <p:grpSpPr>
            <a:xfrm flipH="1">
              <a:off x="10013716" y="1174377"/>
              <a:ext cx="1198851" cy="3862507"/>
              <a:chOff x="9632414" y="1468460"/>
              <a:chExt cx="1121963" cy="3345203"/>
            </a:xfrm>
          </p:grpSpPr>
          <p:sp>
            <p:nvSpPr>
              <p:cNvPr id="19" name="Hình Bầu dục 11">
                <a:extLst>
                  <a:ext uri="{FF2B5EF4-FFF2-40B4-BE49-F238E27FC236}">
                    <a16:creationId xmlns:a16="http://schemas.microsoft.com/office/drawing/2014/main" id="{3B5765F6-ED4E-4CE3-80D8-428A45638DFB}"/>
                  </a:ext>
                </a:extLst>
              </p:cNvPr>
              <p:cNvSpPr/>
              <p:nvPr/>
            </p:nvSpPr>
            <p:spPr>
              <a:xfrm rot="20713219">
                <a:off x="9827794" y="1468460"/>
                <a:ext cx="459242" cy="1002451"/>
              </a:xfrm>
              <a:custGeom>
                <a:avLst/>
                <a:gdLst>
                  <a:gd name="connsiteX0" fmla="*/ 0 w 525712"/>
                  <a:gd name="connsiteY0" fmla="*/ 391190 h 782379"/>
                  <a:gd name="connsiteX1" fmla="*/ 262856 w 525712"/>
                  <a:gd name="connsiteY1" fmla="*/ 0 h 782379"/>
                  <a:gd name="connsiteX2" fmla="*/ 525712 w 525712"/>
                  <a:gd name="connsiteY2" fmla="*/ 391190 h 782379"/>
                  <a:gd name="connsiteX3" fmla="*/ 262856 w 525712"/>
                  <a:gd name="connsiteY3" fmla="*/ 782380 h 782379"/>
                  <a:gd name="connsiteX4" fmla="*/ 0 w 525712"/>
                  <a:gd name="connsiteY4" fmla="*/ 391190 h 782379"/>
                  <a:gd name="connsiteX0" fmla="*/ 2 w 525714"/>
                  <a:gd name="connsiteY0" fmla="*/ 532142 h 923332"/>
                  <a:gd name="connsiteX1" fmla="*/ 266272 w 525714"/>
                  <a:gd name="connsiteY1" fmla="*/ 0 h 923332"/>
                  <a:gd name="connsiteX2" fmla="*/ 525714 w 525714"/>
                  <a:gd name="connsiteY2" fmla="*/ 532142 h 923332"/>
                  <a:gd name="connsiteX3" fmla="*/ 262858 w 525714"/>
                  <a:gd name="connsiteY3" fmla="*/ 923332 h 923332"/>
                  <a:gd name="connsiteX4" fmla="*/ 2 w 525714"/>
                  <a:gd name="connsiteY4" fmla="*/ 532142 h 923332"/>
                  <a:gd name="connsiteX0" fmla="*/ 21 w 525733"/>
                  <a:gd name="connsiteY0" fmla="*/ 532142 h 1002448"/>
                  <a:gd name="connsiteX1" fmla="*/ 266291 w 525733"/>
                  <a:gd name="connsiteY1" fmla="*/ 0 h 1002448"/>
                  <a:gd name="connsiteX2" fmla="*/ 525733 w 525733"/>
                  <a:gd name="connsiteY2" fmla="*/ 532142 h 1002448"/>
                  <a:gd name="connsiteX3" fmla="*/ 255514 w 525733"/>
                  <a:gd name="connsiteY3" fmla="*/ 1002448 h 1002448"/>
                  <a:gd name="connsiteX4" fmla="*/ 21 w 525733"/>
                  <a:gd name="connsiteY4" fmla="*/ 532142 h 1002448"/>
                  <a:gd name="connsiteX0" fmla="*/ 14 w 476520"/>
                  <a:gd name="connsiteY0" fmla="*/ 532145 h 1002455"/>
                  <a:gd name="connsiteX1" fmla="*/ 266284 w 476520"/>
                  <a:gd name="connsiteY1" fmla="*/ 3 h 1002455"/>
                  <a:gd name="connsiteX2" fmla="*/ 476520 w 476520"/>
                  <a:gd name="connsiteY2" fmla="*/ 539428 h 1002455"/>
                  <a:gd name="connsiteX3" fmla="*/ 255507 w 476520"/>
                  <a:gd name="connsiteY3" fmla="*/ 1002451 h 1002455"/>
                  <a:gd name="connsiteX4" fmla="*/ 14 w 476520"/>
                  <a:gd name="connsiteY4" fmla="*/ 532145 h 1002455"/>
                  <a:gd name="connsiteX0" fmla="*/ 15 w 459242"/>
                  <a:gd name="connsiteY0" fmla="*/ 543459 h 1002451"/>
                  <a:gd name="connsiteX1" fmla="*/ 249006 w 459242"/>
                  <a:gd name="connsiteY1" fmla="*/ 2 h 1002451"/>
                  <a:gd name="connsiteX2" fmla="*/ 459242 w 459242"/>
                  <a:gd name="connsiteY2" fmla="*/ 539427 h 1002451"/>
                  <a:gd name="connsiteX3" fmla="*/ 238229 w 459242"/>
                  <a:gd name="connsiteY3" fmla="*/ 1002450 h 1002451"/>
                  <a:gd name="connsiteX4" fmla="*/ 15 w 459242"/>
                  <a:gd name="connsiteY4" fmla="*/ 543459 h 100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242" h="1002451">
                    <a:moveTo>
                      <a:pt x="15" y="543459"/>
                    </a:moveTo>
                    <a:cubicBezTo>
                      <a:pt x="1811" y="376384"/>
                      <a:pt x="172468" y="674"/>
                      <a:pt x="249006" y="2"/>
                    </a:cubicBezTo>
                    <a:cubicBezTo>
                      <a:pt x="325544" y="-670"/>
                      <a:pt x="459242" y="323379"/>
                      <a:pt x="459242" y="539427"/>
                    </a:cubicBezTo>
                    <a:cubicBezTo>
                      <a:pt x="459242" y="755475"/>
                      <a:pt x="314767" y="1001778"/>
                      <a:pt x="238229" y="1002450"/>
                    </a:cubicBezTo>
                    <a:cubicBezTo>
                      <a:pt x="161691" y="1003122"/>
                      <a:pt x="-1781" y="710534"/>
                      <a:pt x="15" y="543459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0" name="Cung 19">
                <a:extLst>
                  <a:ext uri="{FF2B5EF4-FFF2-40B4-BE49-F238E27FC236}">
                    <a16:creationId xmlns:a16="http://schemas.microsoft.com/office/drawing/2014/main" id="{B8767021-6603-45B1-AB33-59D11BCB9434}"/>
                  </a:ext>
                </a:extLst>
              </p:cNvPr>
              <p:cNvSpPr/>
              <p:nvPr/>
            </p:nvSpPr>
            <p:spPr>
              <a:xfrm>
                <a:off x="9899676" y="1881051"/>
                <a:ext cx="315478" cy="2932612"/>
              </a:xfrm>
              <a:prstGeom prst="arc">
                <a:avLst>
                  <a:gd name="adj1" fmla="val 16364289"/>
                  <a:gd name="adj2" fmla="val 0"/>
                </a:avLst>
              </a:prstGeom>
              <a:ln w="571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1" name="Hình Bầu dục 11">
                <a:extLst>
                  <a:ext uri="{FF2B5EF4-FFF2-40B4-BE49-F238E27FC236}">
                    <a16:creationId xmlns:a16="http://schemas.microsoft.com/office/drawing/2014/main" id="{8DF72600-D12A-4FD0-BA35-B36377DF5D4B}"/>
                  </a:ext>
                </a:extLst>
              </p:cNvPr>
              <p:cNvSpPr/>
              <p:nvPr/>
            </p:nvSpPr>
            <p:spPr>
              <a:xfrm rot="2787974">
                <a:off x="10287209" y="2204984"/>
                <a:ext cx="319192" cy="615142"/>
              </a:xfrm>
              <a:custGeom>
                <a:avLst/>
                <a:gdLst>
                  <a:gd name="connsiteX0" fmla="*/ 0 w 525712"/>
                  <a:gd name="connsiteY0" fmla="*/ 391190 h 782379"/>
                  <a:gd name="connsiteX1" fmla="*/ 262856 w 525712"/>
                  <a:gd name="connsiteY1" fmla="*/ 0 h 782379"/>
                  <a:gd name="connsiteX2" fmla="*/ 525712 w 525712"/>
                  <a:gd name="connsiteY2" fmla="*/ 391190 h 782379"/>
                  <a:gd name="connsiteX3" fmla="*/ 262856 w 525712"/>
                  <a:gd name="connsiteY3" fmla="*/ 782380 h 782379"/>
                  <a:gd name="connsiteX4" fmla="*/ 0 w 525712"/>
                  <a:gd name="connsiteY4" fmla="*/ 391190 h 782379"/>
                  <a:gd name="connsiteX0" fmla="*/ 2 w 525714"/>
                  <a:gd name="connsiteY0" fmla="*/ 532142 h 923332"/>
                  <a:gd name="connsiteX1" fmla="*/ 266272 w 525714"/>
                  <a:gd name="connsiteY1" fmla="*/ 0 h 923332"/>
                  <a:gd name="connsiteX2" fmla="*/ 525714 w 525714"/>
                  <a:gd name="connsiteY2" fmla="*/ 532142 h 923332"/>
                  <a:gd name="connsiteX3" fmla="*/ 262858 w 525714"/>
                  <a:gd name="connsiteY3" fmla="*/ 923332 h 923332"/>
                  <a:gd name="connsiteX4" fmla="*/ 2 w 525714"/>
                  <a:gd name="connsiteY4" fmla="*/ 532142 h 923332"/>
                  <a:gd name="connsiteX0" fmla="*/ 21 w 525733"/>
                  <a:gd name="connsiteY0" fmla="*/ 532142 h 1002448"/>
                  <a:gd name="connsiteX1" fmla="*/ 266291 w 525733"/>
                  <a:gd name="connsiteY1" fmla="*/ 0 h 1002448"/>
                  <a:gd name="connsiteX2" fmla="*/ 525733 w 525733"/>
                  <a:gd name="connsiteY2" fmla="*/ 532142 h 1002448"/>
                  <a:gd name="connsiteX3" fmla="*/ 255514 w 525733"/>
                  <a:gd name="connsiteY3" fmla="*/ 1002448 h 1002448"/>
                  <a:gd name="connsiteX4" fmla="*/ 21 w 525733"/>
                  <a:gd name="connsiteY4" fmla="*/ 532142 h 1002448"/>
                  <a:gd name="connsiteX0" fmla="*/ 14 w 476520"/>
                  <a:gd name="connsiteY0" fmla="*/ 532145 h 1002455"/>
                  <a:gd name="connsiteX1" fmla="*/ 266284 w 476520"/>
                  <a:gd name="connsiteY1" fmla="*/ 3 h 1002455"/>
                  <a:gd name="connsiteX2" fmla="*/ 476520 w 476520"/>
                  <a:gd name="connsiteY2" fmla="*/ 539428 h 1002455"/>
                  <a:gd name="connsiteX3" fmla="*/ 255507 w 476520"/>
                  <a:gd name="connsiteY3" fmla="*/ 1002451 h 1002455"/>
                  <a:gd name="connsiteX4" fmla="*/ 14 w 476520"/>
                  <a:gd name="connsiteY4" fmla="*/ 532145 h 1002455"/>
                  <a:gd name="connsiteX0" fmla="*/ 15 w 459242"/>
                  <a:gd name="connsiteY0" fmla="*/ 543459 h 1002451"/>
                  <a:gd name="connsiteX1" fmla="*/ 249006 w 459242"/>
                  <a:gd name="connsiteY1" fmla="*/ 2 h 1002451"/>
                  <a:gd name="connsiteX2" fmla="*/ 459242 w 459242"/>
                  <a:gd name="connsiteY2" fmla="*/ 539427 h 1002451"/>
                  <a:gd name="connsiteX3" fmla="*/ 238229 w 459242"/>
                  <a:gd name="connsiteY3" fmla="*/ 1002450 h 1002451"/>
                  <a:gd name="connsiteX4" fmla="*/ 15 w 459242"/>
                  <a:gd name="connsiteY4" fmla="*/ 543459 h 100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242" h="1002451">
                    <a:moveTo>
                      <a:pt x="15" y="543459"/>
                    </a:moveTo>
                    <a:cubicBezTo>
                      <a:pt x="1811" y="376384"/>
                      <a:pt x="172468" y="674"/>
                      <a:pt x="249006" y="2"/>
                    </a:cubicBezTo>
                    <a:cubicBezTo>
                      <a:pt x="325544" y="-670"/>
                      <a:pt x="459242" y="323379"/>
                      <a:pt x="459242" y="539427"/>
                    </a:cubicBezTo>
                    <a:cubicBezTo>
                      <a:pt x="459242" y="755475"/>
                      <a:pt x="314767" y="1001778"/>
                      <a:pt x="238229" y="1002450"/>
                    </a:cubicBezTo>
                    <a:cubicBezTo>
                      <a:pt x="161691" y="1003122"/>
                      <a:pt x="-1781" y="710534"/>
                      <a:pt x="15" y="543459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2" name="Hình Bầu dục 11">
                <a:extLst>
                  <a:ext uri="{FF2B5EF4-FFF2-40B4-BE49-F238E27FC236}">
                    <a16:creationId xmlns:a16="http://schemas.microsoft.com/office/drawing/2014/main" id="{13977A99-787F-4369-8A62-C933E3C05F10}"/>
                  </a:ext>
                </a:extLst>
              </p:cNvPr>
              <p:cNvSpPr/>
              <p:nvPr/>
            </p:nvSpPr>
            <p:spPr>
              <a:xfrm rot="18570184">
                <a:off x="9780389" y="2227702"/>
                <a:ext cx="319192" cy="615142"/>
              </a:xfrm>
              <a:custGeom>
                <a:avLst/>
                <a:gdLst>
                  <a:gd name="connsiteX0" fmla="*/ 0 w 525712"/>
                  <a:gd name="connsiteY0" fmla="*/ 391190 h 782379"/>
                  <a:gd name="connsiteX1" fmla="*/ 262856 w 525712"/>
                  <a:gd name="connsiteY1" fmla="*/ 0 h 782379"/>
                  <a:gd name="connsiteX2" fmla="*/ 525712 w 525712"/>
                  <a:gd name="connsiteY2" fmla="*/ 391190 h 782379"/>
                  <a:gd name="connsiteX3" fmla="*/ 262856 w 525712"/>
                  <a:gd name="connsiteY3" fmla="*/ 782380 h 782379"/>
                  <a:gd name="connsiteX4" fmla="*/ 0 w 525712"/>
                  <a:gd name="connsiteY4" fmla="*/ 391190 h 782379"/>
                  <a:gd name="connsiteX0" fmla="*/ 2 w 525714"/>
                  <a:gd name="connsiteY0" fmla="*/ 532142 h 923332"/>
                  <a:gd name="connsiteX1" fmla="*/ 266272 w 525714"/>
                  <a:gd name="connsiteY1" fmla="*/ 0 h 923332"/>
                  <a:gd name="connsiteX2" fmla="*/ 525714 w 525714"/>
                  <a:gd name="connsiteY2" fmla="*/ 532142 h 923332"/>
                  <a:gd name="connsiteX3" fmla="*/ 262858 w 525714"/>
                  <a:gd name="connsiteY3" fmla="*/ 923332 h 923332"/>
                  <a:gd name="connsiteX4" fmla="*/ 2 w 525714"/>
                  <a:gd name="connsiteY4" fmla="*/ 532142 h 923332"/>
                  <a:gd name="connsiteX0" fmla="*/ 21 w 525733"/>
                  <a:gd name="connsiteY0" fmla="*/ 532142 h 1002448"/>
                  <a:gd name="connsiteX1" fmla="*/ 266291 w 525733"/>
                  <a:gd name="connsiteY1" fmla="*/ 0 h 1002448"/>
                  <a:gd name="connsiteX2" fmla="*/ 525733 w 525733"/>
                  <a:gd name="connsiteY2" fmla="*/ 532142 h 1002448"/>
                  <a:gd name="connsiteX3" fmla="*/ 255514 w 525733"/>
                  <a:gd name="connsiteY3" fmla="*/ 1002448 h 1002448"/>
                  <a:gd name="connsiteX4" fmla="*/ 21 w 525733"/>
                  <a:gd name="connsiteY4" fmla="*/ 532142 h 1002448"/>
                  <a:gd name="connsiteX0" fmla="*/ 14 w 476520"/>
                  <a:gd name="connsiteY0" fmla="*/ 532145 h 1002455"/>
                  <a:gd name="connsiteX1" fmla="*/ 266284 w 476520"/>
                  <a:gd name="connsiteY1" fmla="*/ 3 h 1002455"/>
                  <a:gd name="connsiteX2" fmla="*/ 476520 w 476520"/>
                  <a:gd name="connsiteY2" fmla="*/ 539428 h 1002455"/>
                  <a:gd name="connsiteX3" fmla="*/ 255507 w 476520"/>
                  <a:gd name="connsiteY3" fmla="*/ 1002451 h 1002455"/>
                  <a:gd name="connsiteX4" fmla="*/ 14 w 476520"/>
                  <a:gd name="connsiteY4" fmla="*/ 532145 h 1002455"/>
                  <a:gd name="connsiteX0" fmla="*/ 15 w 459242"/>
                  <a:gd name="connsiteY0" fmla="*/ 543459 h 1002451"/>
                  <a:gd name="connsiteX1" fmla="*/ 249006 w 459242"/>
                  <a:gd name="connsiteY1" fmla="*/ 2 h 1002451"/>
                  <a:gd name="connsiteX2" fmla="*/ 459242 w 459242"/>
                  <a:gd name="connsiteY2" fmla="*/ 539427 h 1002451"/>
                  <a:gd name="connsiteX3" fmla="*/ 238229 w 459242"/>
                  <a:gd name="connsiteY3" fmla="*/ 1002450 h 1002451"/>
                  <a:gd name="connsiteX4" fmla="*/ 15 w 459242"/>
                  <a:gd name="connsiteY4" fmla="*/ 543459 h 100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242" h="1002451">
                    <a:moveTo>
                      <a:pt x="15" y="543459"/>
                    </a:moveTo>
                    <a:cubicBezTo>
                      <a:pt x="1811" y="376384"/>
                      <a:pt x="172468" y="674"/>
                      <a:pt x="249006" y="2"/>
                    </a:cubicBezTo>
                    <a:cubicBezTo>
                      <a:pt x="325544" y="-670"/>
                      <a:pt x="459242" y="323379"/>
                      <a:pt x="459242" y="539427"/>
                    </a:cubicBezTo>
                    <a:cubicBezTo>
                      <a:pt x="459242" y="755475"/>
                      <a:pt x="314767" y="1001778"/>
                      <a:pt x="238229" y="1002450"/>
                    </a:cubicBezTo>
                    <a:cubicBezTo>
                      <a:pt x="161691" y="1003122"/>
                      <a:pt x="-1781" y="710534"/>
                      <a:pt x="15" y="543459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3" name="Hình Bầu dục 11">
                <a:extLst>
                  <a:ext uri="{FF2B5EF4-FFF2-40B4-BE49-F238E27FC236}">
                    <a16:creationId xmlns:a16="http://schemas.microsoft.com/office/drawing/2014/main" id="{9702CBA6-5189-4E82-A827-E510CC089D8D}"/>
                  </a:ext>
                </a:extLst>
              </p:cNvPr>
              <p:cNvSpPr/>
              <p:nvPr/>
            </p:nvSpPr>
            <p:spPr>
              <a:xfrm rot="2787974">
                <a:off x="10287210" y="2656383"/>
                <a:ext cx="319192" cy="615142"/>
              </a:xfrm>
              <a:custGeom>
                <a:avLst/>
                <a:gdLst>
                  <a:gd name="connsiteX0" fmla="*/ 0 w 525712"/>
                  <a:gd name="connsiteY0" fmla="*/ 391190 h 782379"/>
                  <a:gd name="connsiteX1" fmla="*/ 262856 w 525712"/>
                  <a:gd name="connsiteY1" fmla="*/ 0 h 782379"/>
                  <a:gd name="connsiteX2" fmla="*/ 525712 w 525712"/>
                  <a:gd name="connsiteY2" fmla="*/ 391190 h 782379"/>
                  <a:gd name="connsiteX3" fmla="*/ 262856 w 525712"/>
                  <a:gd name="connsiteY3" fmla="*/ 782380 h 782379"/>
                  <a:gd name="connsiteX4" fmla="*/ 0 w 525712"/>
                  <a:gd name="connsiteY4" fmla="*/ 391190 h 782379"/>
                  <a:gd name="connsiteX0" fmla="*/ 2 w 525714"/>
                  <a:gd name="connsiteY0" fmla="*/ 532142 h 923332"/>
                  <a:gd name="connsiteX1" fmla="*/ 266272 w 525714"/>
                  <a:gd name="connsiteY1" fmla="*/ 0 h 923332"/>
                  <a:gd name="connsiteX2" fmla="*/ 525714 w 525714"/>
                  <a:gd name="connsiteY2" fmla="*/ 532142 h 923332"/>
                  <a:gd name="connsiteX3" fmla="*/ 262858 w 525714"/>
                  <a:gd name="connsiteY3" fmla="*/ 923332 h 923332"/>
                  <a:gd name="connsiteX4" fmla="*/ 2 w 525714"/>
                  <a:gd name="connsiteY4" fmla="*/ 532142 h 923332"/>
                  <a:gd name="connsiteX0" fmla="*/ 21 w 525733"/>
                  <a:gd name="connsiteY0" fmla="*/ 532142 h 1002448"/>
                  <a:gd name="connsiteX1" fmla="*/ 266291 w 525733"/>
                  <a:gd name="connsiteY1" fmla="*/ 0 h 1002448"/>
                  <a:gd name="connsiteX2" fmla="*/ 525733 w 525733"/>
                  <a:gd name="connsiteY2" fmla="*/ 532142 h 1002448"/>
                  <a:gd name="connsiteX3" fmla="*/ 255514 w 525733"/>
                  <a:gd name="connsiteY3" fmla="*/ 1002448 h 1002448"/>
                  <a:gd name="connsiteX4" fmla="*/ 21 w 525733"/>
                  <a:gd name="connsiteY4" fmla="*/ 532142 h 1002448"/>
                  <a:gd name="connsiteX0" fmla="*/ 14 w 476520"/>
                  <a:gd name="connsiteY0" fmla="*/ 532145 h 1002455"/>
                  <a:gd name="connsiteX1" fmla="*/ 266284 w 476520"/>
                  <a:gd name="connsiteY1" fmla="*/ 3 h 1002455"/>
                  <a:gd name="connsiteX2" fmla="*/ 476520 w 476520"/>
                  <a:gd name="connsiteY2" fmla="*/ 539428 h 1002455"/>
                  <a:gd name="connsiteX3" fmla="*/ 255507 w 476520"/>
                  <a:gd name="connsiteY3" fmla="*/ 1002451 h 1002455"/>
                  <a:gd name="connsiteX4" fmla="*/ 14 w 476520"/>
                  <a:gd name="connsiteY4" fmla="*/ 532145 h 1002455"/>
                  <a:gd name="connsiteX0" fmla="*/ 15 w 459242"/>
                  <a:gd name="connsiteY0" fmla="*/ 543459 h 1002451"/>
                  <a:gd name="connsiteX1" fmla="*/ 249006 w 459242"/>
                  <a:gd name="connsiteY1" fmla="*/ 2 h 1002451"/>
                  <a:gd name="connsiteX2" fmla="*/ 459242 w 459242"/>
                  <a:gd name="connsiteY2" fmla="*/ 539427 h 1002451"/>
                  <a:gd name="connsiteX3" fmla="*/ 238229 w 459242"/>
                  <a:gd name="connsiteY3" fmla="*/ 1002450 h 1002451"/>
                  <a:gd name="connsiteX4" fmla="*/ 15 w 459242"/>
                  <a:gd name="connsiteY4" fmla="*/ 543459 h 100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242" h="1002451">
                    <a:moveTo>
                      <a:pt x="15" y="543459"/>
                    </a:moveTo>
                    <a:cubicBezTo>
                      <a:pt x="1811" y="376384"/>
                      <a:pt x="172468" y="674"/>
                      <a:pt x="249006" y="2"/>
                    </a:cubicBezTo>
                    <a:cubicBezTo>
                      <a:pt x="325544" y="-670"/>
                      <a:pt x="459242" y="323379"/>
                      <a:pt x="459242" y="539427"/>
                    </a:cubicBezTo>
                    <a:cubicBezTo>
                      <a:pt x="459242" y="755475"/>
                      <a:pt x="314767" y="1001778"/>
                      <a:pt x="238229" y="1002450"/>
                    </a:cubicBezTo>
                    <a:cubicBezTo>
                      <a:pt x="161691" y="1003122"/>
                      <a:pt x="-1781" y="710534"/>
                      <a:pt x="15" y="543459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4" name="Hình Bầu dục 11">
                <a:extLst>
                  <a:ext uri="{FF2B5EF4-FFF2-40B4-BE49-F238E27FC236}">
                    <a16:creationId xmlns:a16="http://schemas.microsoft.com/office/drawing/2014/main" id="{25F0D608-C968-4B5C-A2C6-B0D26124B9E5}"/>
                  </a:ext>
                </a:extLst>
              </p:cNvPr>
              <p:cNvSpPr/>
              <p:nvPr/>
            </p:nvSpPr>
            <p:spPr>
              <a:xfrm rot="18699936">
                <a:off x="9837374" y="2679895"/>
                <a:ext cx="319192" cy="615142"/>
              </a:xfrm>
              <a:custGeom>
                <a:avLst/>
                <a:gdLst>
                  <a:gd name="connsiteX0" fmla="*/ 0 w 525712"/>
                  <a:gd name="connsiteY0" fmla="*/ 391190 h 782379"/>
                  <a:gd name="connsiteX1" fmla="*/ 262856 w 525712"/>
                  <a:gd name="connsiteY1" fmla="*/ 0 h 782379"/>
                  <a:gd name="connsiteX2" fmla="*/ 525712 w 525712"/>
                  <a:gd name="connsiteY2" fmla="*/ 391190 h 782379"/>
                  <a:gd name="connsiteX3" fmla="*/ 262856 w 525712"/>
                  <a:gd name="connsiteY3" fmla="*/ 782380 h 782379"/>
                  <a:gd name="connsiteX4" fmla="*/ 0 w 525712"/>
                  <a:gd name="connsiteY4" fmla="*/ 391190 h 782379"/>
                  <a:gd name="connsiteX0" fmla="*/ 2 w 525714"/>
                  <a:gd name="connsiteY0" fmla="*/ 532142 h 923332"/>
                  <a:gd name="connsiteX1" fmla="*/ 266272 w 525714"/>
                  <a:gd name="connsiteY1" fmla="*/ 0 h 923332"/>
                  <a:gd name="connsiteX2" fmla="*/ 525714 w 525714"/>
                  <a:gd name="connsiteY2" fmla="*/ 532142 h 923332"/>
                  <a:gd name="connsiteX3" fmla="*/ 262858 w 525714"/>
                  <a:gd name="connsiteY3" fmla="*/ 923332 h 923332"/>
                  <a:gd name="connsiteX4" fmla="*/ 2 w 525714"/>
                  <a:gd name="connsiteY4" fmla="*/ 532142 h 923332"/>
                  <a:gd name="connsiteX0" fmla="*/ 21 w 525733"/>
                  <a:gd name="connsiteY0" fmla="*/ 532142 h 1002448"/>
                  <a:gd name="connsiteX1" fmla="*/ 266291 w 525733"/>
                  <a:gd name="connsiteY1" fmla="*/ 0 h 1002448"/>
                  <a:gd name="connsiteX2" fmla="*/ 525733 w 525733"/>
                  <a:gd name="connsiteY2" fmla="*/ 532142 h 1002448"/>
                  <a:gd name="connsiteX3" fmla="*/ 255514 w 525733"/>
                  <a:gd name="connsiteY3" fmla="*/ 1002448 h 1002448"/>
                  <a:gd name="connsiteX4" fmla="*/ 21 w 525733"/>
                  <a:gd name="connsiteY4" fmla="*/ 532142 h 1002448"/>
                  <a:gd name="connsiteX0" fmla="*/ 14 w 476520"/>
                  <a:gd name="connsiteY0" fmla="*/ 532145 h 1002455"/>
                  <a:gd name="connsiteX1" fmla="*/ 266284 w 476520"/>
                  <a:gd name="connsiteY1" fmla="*/ 3 h 1002455"/>
                  <a:gd name="connsiteX2" fmla="*/ 476520 w 476520"/>
                  <a:gd name="connsiteY2" fmla="*/ 539428 h 1002455"/>
                  <a:gd name="connsiteX3" fmla="*/ 255507 w 476520"/>
                  <a:gd name="connsiteY3" fmla="*/ 1002451 h 1002455"/>
                  <a:gd name="connsiteX4" fmla="*/ 14 w 476520"/>
                  <a:gd name="connsiteY4" fmla="*/ 532145 h 1002455"/>
                  <a:gd name="connsiteX0" fmla="*/ 15 w 459242"/>
                  <a:gd name="connsiteY0" fmla="*/ 543459 h 1002451"/>
                  <a:gd name="connsiteX1" fmla="*/ 249006 w 459242"/>
                  <a:gd name="connsiteY1" fmla="*/ 2 h 1002451"/>
                  <a:gd name="connsiteX2" fmla="*/ 459242 w 459242"/>
                  <a:gd name="connsiteY2" fmla="*/ 539427 h 1002451"/>
                  <a:gd name="connsiteX3" fmla="*/ 238229 w 459242"/>
                  <a:gd name="connsiteY3" fmla="*/ 1002450 h 1002451"/>
                  <a:gd name="connsiteX4" fmla="*/ 15 w 459242"/>
                  <a:gd name="connsiteY4" fmla="*/ 543459 h 100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242" h="1002451">
                    <a:moveTo>
                      <a:pt x="15" y="543459"/>
                    </a:moveTo>
                    <a:cubicBezTo>
                      <a:pt x="1811" y="376384"/>
                      <a:pt x="172468" y="674"/>
                      <a:pt x="249006" y="2"/>
                    </a:cubicBezTo>
                    <a:cubicBezTo>
                      <a:pt x="325544" y="-670"/>
                      <a:pt x="459242" y="323379"/>
                      <a:pt x="459242" y="539427"/>
                    </a:cubicBezTo>
                    <a:cubicBezTo>
                      <a:pt x="459242" y="755475"/>
                      <a:pt x="314767" y="1001778"/>
                      <a:pt x="238229" y="1002450"/>
                    </a:cubicBezTo>
                    <a:cubicBezTo>
                      <a:pt x="161691" y="1003122"/>
                      <a:pt x="-1781" y="710534"/>
                      <a:pt x="15" y="543459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sp>
          <p:nvSpPr>
            <p:cNvPr id="10" name="Lưu đồ: Thao tác Thủ công 9">
              <a:extLst>
                <a:ext uri="{FF2B5EF4-FFF2-40B4-BE49-F238E27FC236}">
                  <a16:creationId xmlns:a16="http://schemas.microsoft.com/office/drawing/2014/main" id="{B2453782-F624-4397-AE78-FBC06D4CE9A7}"/>
                </a:ext>
              </a:extLst>
            </p:cNvPr>
            <p:cNvSpPr/>
            <p:nvPr/>
          </p:nvSpPr>
          <p:spPr>
            <a:xfrm>
              <a:off x="9547986" y="3352800"/>
              <a:ext cx="1459832" cy="1066800"/>
            </a:xfrm>
            <a:prstGeom prst="flowChartManualOperation">
              <a:avLst/>
            </a:prstGeom>
            <a:solidFill>
              <a:srgbClr val="F6D2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36" name="Hình chữ nhật 35">
            <a:extLst>
              <a:ext uri="{FF2B5EF4-FFF2-40B4-BE49-F238E27FC236}">
                <a16:creationId xmlns:a16="http://schemas.microsoft.com/office/drawing/2014/main" id="{76486EDF-A5F4-4FFE-A561-568BFC2B76E2}"/>
              </a:ext>
            </a:extLst>
          </p:cNvPr>
          <p:cNvSpPr/>
          <p:nvPr/>
        </p:nvSpPr>
        <p:spPr>
          <a:xfrm>
            <a:off x="1956391" y="5203767"/>
            <a:ext cx="9069572" cy="16542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Hình chữ nhật: Góc Tròn 6">
            <a:extLst>
              <a:ext uri="{FF2B5EF4-FFF2-40B4-BE49-F238E27FC236}">
                <a16:creationId xmlns:a16="http://schemas.microsoft.com/office/drawing/2014/main" id="{73B6DF58-BBED-4DA1-B875-05B4C99CE7FF}"/>
              </a:ext>
            </a:extLst>
          </p:cNvPr>
          <p:cNvSpPr/>
          <p:nvPr/>
        </p:nvSpPr>
        <p:spPr>
          <a:xfrm>
            <a:off x="3109488" y="4263414"/>
            <a:ext cx="5919537" cy="181898"/>
          </a:xfrm>
          <a:custGeom>
            <a:avLst/>
            <a:gdLst>
              <a:gd name="connsiteX0" fmla="*/ 0 w 5919537"/>
              <a:gd name="connsiteY0" fmla="*/ 51745 h 310462"/>
              <a:gd name="connsiteX1" fmla="*/ 51745 w 5919537"/>
              <a:gd name="connsiteY1" fmla="*/ 0 h 310462"/>
              <a:gd name="connsiteX2" fmla="*/ 5867792 w 5919537"/>
              <a:gd name="connsiteY2" fmla="*/ 0 h 310462"/>
              <a:gd name="connsiteX3" fmla="*/ 5919537 w 5919537"/>
              <a:gd name="connsiteY3" fmla="*/ 51745 h 310462"/>
              <a:gd name="connsiteX4" fmla="*/ 5919537 w 5919537"/>
              <a:gd name="connsiteY4" fmla="*/ 258717 h 310462"/>
              <a:gd name="connsiteX5" fmla="*/ 5867792 w 5919537"/>
              <a:gd name="connsiteY5" fmla="*/ 310462 h 310462"/>
              <a:gd name="connsiteX6" fmla="*/ 51745 w 5919537"/>
              <a:gd name="connsiteY6" fmla="*/ 310462 h 310462"/>
              <a:gd name="connsiteX7" fmla="*/ 0 w 5919537"/>
              <a:gd name="connsiteY7" fmla="*/ 258717 h 310462"/>
              <a:gd name="connsiteX8" fmla="*/ 0 w 5919537"/>
              <a:gd name="connsiteY8" fmla="*/ 51745 h 310462"/>
              <a:gd name="connsiteX0" fmla="*/ 0 w 5919537"/>
              <a:gd name="connsiteY0" fmla="*/ 51745 h 310462"/>
              <a:gd name="connsiteX1" fmla="*/ 51745 w 5919537"/>
              <a:gd name="connsiteY1" fmla="*/ 0 h 310462"/>
              <a:gd name="connsiteX2" fmla="*/ 5867792 w 5919537"/>
              <a:gd name="connsiteY2" fmla="*/ 0 h 310462"/>
              <a:gd name="connsiteX3" fmla="*/ 5919537 w 5919537"/>
              <a:gd name="connsiteY3" fmla="*/ 51745 h 310462"/>
              <a:gd name="connsiteX4" fmla="*/ 5919537 w 5919537"/>
              <a:gd name="connsiteY4" fmla="*/ 258717 h 310462"/>
              <a:gd name="connsiteX5" fmla="*/ 5867792 w 5919537"/>
              <a:gd name="connsiteY5" fmla="*/ 310462 h 310462"/>
              <a:gd name="connsiteX6" fmla="*/ 226673 w 5919537"/>
              <a:gd name="connsiteY6" fmla="*/ 310462 h 310462"/>
              <a:gd name="connsiteX7" fmla="*/ 0 w 5919537"/>
              <a:gd name="connsiteY7" fmla="*/ 258717 h 310462"/>
              <a:gd name="connsiteX8" fmla="*/ 0 w 5919537"/>
              <a:gd name="connsiteY8" fmla="*/ 51745 h 310462"/>
              <a:gd name="connsiteX0" fmla="*/ 0 w 5919537"/>
              <a:gd name="connsiteY0" fmla="*/ 51745 h 310462"/>
              <a:gd name="connsiteX1" fmla="*/ 51745 w 5919537"/>
              <a:gd name="connsiteY1" fmla="*/ 0 h 310462"/>
              <a:gd name="connsiteX2" fmla="*/ 5867792 w 5919537"/>
              <a:gd name="connsiteY2" fmla="*/ 0 h 310462"/>
              <a:gd name="connsiteX3" fmla="*/ 5919537 w 5919537"/>
              <a:gd name="connsiteY3" fmla="*/ 51745 h 310462"/>
              <a:gd name="connsiteX4" fmla="*/ 5919537 w 5919537"/>
              <a:gd name="connsiteY4" fmla="*/ 258717 h 310462"/>
              <a:gd name="connsiteX5" fmla="*/ 5867792 w 5919537"/>
              <a:gd name="connsiteY5" fmla="*/ 310462 h 310462"/>
              <a:gd name="connsiteX6" fmla="*/ 226673 w 5919537"/>
              <a:gd name="connsiteY6" fmla="*/ 310462 h 310462"/>
              <a:gd name="connsiteX7" fmla="*/ 151075 w 5919537"/>
              <a:gd name="connsiteY7" fmla="*/ 179204 h 310462"/>
              <a:gd name="connsiteX8" fmla="*/ 0 w 5919537"/>
              <a:gd name="connsiteY8" fmla="*/ 51745 h 310462"/>
              <a:gd name="connsiteX0" fmla="*/ 0 w 5919537"/>
              <a:gd name="connsiteY0" fmla="*/ 51745 h 310462"/>
              <a:gd name="connsiteX1" fmla="*/ 51745 w 5919537"/>
              <a:gd name="connsiteY1" fmla="*/ 0 h 310462"/>
              <a:gd name="connsiteX2" fmla="*/ 5867792 w 5919537"/>
              <a:gd name="connsiteY2" fmla="*/ 0 h 310462"/>
              <a:gd name="connsiteX3" fmla="*/ 5919537 w 5919537"/>
              <a:gd name="connsiteY3" fmla="*/ 51745 h 310462"/>
              <a:gd name="connsiteX4" fmla="*/ 5919537 w 5919537"/>
              <a:gd name="connsiteY4" fmla="*/ 258717 h 310462"/>
              <a:gd name="connsiteX5" fmla="*/ 5867792 w 5919537"/>
              <a:gd name="connsiteY5" fmla="*/ 310462 h 310462"/>
              <a:gd name="connsiteX6" fmla="*/ 226673 w 5919537"/>
              <a:gd name="connsiteY6" fmla="*/ 310462 h 310462"/>
              <a:gd name="connsiteX7" fmla="*/ 111318 w 5919537"/>
              <a:gd name="connsiteY7" fmla="*/ 226912 h 310462"/>
              <a:gd name="connsiteX8" fmla="*/ 0 w 5919537"/>
              <a:gd name="connsiteY8" fmla="*/ 51745 h 310462"/>
              <a:gd name="connsiteX0" fmla="*/ 0 w 5919537"/>
              <a:gd name="connsiteY0" fmla="*/ 51745 h 310462"/>
              <a:gd name="connsiteX1" fmla="*/ 51745 w 5919537"/>
              <a:gd name="connsiteY1" fmla="*/ 0 h 310462"/>
              <a:gd name="connsiteX2" fmla="*/ 5867792 w 5919537"/>
              <a:gd name="connsiteY2" fmla="*/ 0 h 310462"/>
              <a:gd name="connsiteX3" fmla="*/ 5919537 w 5919537"/>
              <a:gd name="connsiteY3" fmla="*/ 51745 h 310462"/>
              <a:gd name="connsiteX4" fmla="*/ 5890323 w 5919537"/>
              <a:gd name="connsiteY4" fmla="*/ 229503 h 310462"/>
              <a:gd name="connsiteX5" fmla="*/ 5867792 w 5919537"/>
              <a:gd name="connsiteY5" fmla="*/ 310462 h 310462"/>
              <a:gd name="connsiteX6" fmla="*/ 226673 w 5919537"/>
              <a:gd name="connsiteY6" fmla="*/ 310462 h 310462"/>
              <a:gd name="connsiteX7" fmla="*/ 111318 w 5919537"/>
              <a:gd name="connsiteY7" fmla="*/ 226912 h 310462"/>
              <a:gd name="connsiteX8" fmla="*/ 0 w 5919537"/>
              <a:gd name="connsiteY8" fmla="*/ 51745 h 310462"/>
              <a:gd name="connsiteX0" fmla="*/ 0 w 5919537"/>
              <a:gd name="connsiteY0" fmla="*/ 51745 h 310462"/>
              <a:gd name="connsiteX1" fmla="*/ 51745 w 5919537"/>
              <a:gd name="connsiteY1" fmla="*/ 0 h 310462"/>
              <a:gd name="connsiteX2" fmla="*/ 5867792 w 5919537"/>
              <a:gd name="connsiteY2" fmla="*/ 0 h 310462"/>
              <a:gd name="connsiteX3" fmla="*/ 5919537 w 5919537"/>
              <a:gd name="connsiteY3" fmla="*/ 51745 h 310462"/>
              <a:gd name="connsiteX4" fmla="*/ 5890323 w 5919537"/>
              <a:gd name="connsiteY4" fmla="*/ 229503 h 310462"/>
              <a:gd name="connsiteX5" fmla="*/ 5765543 w 5919537"/>
              <a:gd name="connsiteY5" fmla="*/ 310462 h 310462"/>
              <a:gd name="connsiteX6" fmla="*/ 226673 w 5919537"/>
              <a:gd name="connsiteY6" fmla="*/ 310462 h 310462"/>
              <a:gd name="connsiteX7" fmla="*/ 111318 w 5919537"/>
              <a:gd name="connsiteY7" fmla="*/ 226912 h 310462"/>
              <a:gd name="connsiteX8" fmla="*/ 0 w 5919537"/>
              <a:gd name="connsiteY8" fmla="*/ 51745 h 310462"/>
              <a:gd name="connsiteX0" fmla="*/ 0 w 5919537"/>
              <a:gd name="connsiteY0" fmla="*/ 51745 h 310462"/>
              <a:gd name="connsiteX1" fmla="*/ 51745 w 5919537"/>
              <a:gd name="connsiteY1" fmla="*/ 0 h 310462"/>
              <a:gd name="connsiteX2" fmla="*/ 5867792 w 5919537"/>
              <a:gd name="connsiteY2" fmla="*/ 0 h 310462"/>
              <a:gd name="connsiteX3" fmla="*/ 5919537 w 5919537"/>
              <a:gd name="connsiteY3" fmla="*/ 51745 h 310462"/>
              <a:gd name="connsiteX4" fmla="*/ 5831895 w 5919537"/>
              <a:gd name="connsiteY4" fmla="*/ 200289 h 310462"/>
              <a:gd name="connsiteX5" fmla="*/ 5765543 w 5919537"/>
              <a:gd name="connsiteY5" fmla="*/ 310462 h 310462"/>
              <a:gd name="connsiteX6" fmla="*/ 226673 w 5919537"/>
              <a:gd name="connsiteY6" fmla="*/ 310462 h 310462"/>
              <a:gd name="connsiteX7" fmla="*/ 111318 w 5919537"/>
              <a:gd name="connsiteY7" fmla="*/ 226912 h 310462"/>
              <a:gd name="connsiteX8" fmla="*/ 0 w 5919537"/>
              <a:gd name="connsiteY8" fmla="*/ 51745 h 310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19537" h="310462">
                <a:moveTo>
                  <a:pt x="0" y="51745"/>
                </a:moveTo>
                <a:cubicBezTo>
                  <a:pt x="0" y="23167"/>
                  <a:pt x="23167" y="0"/>
                  <a:pt x="51745" y="0"/>
                </a:cubicBezTo>
                <a:lnTo>
                  <a:pt x="5867792" y="0"/>
                </a:lnTo>
                <a:cubicBezTo>
                  <a:pt x="5896370" y="0"/>
                  <a:pt x="5919537" y="23167"/>
                  <a:pt x="5919537" y="51745"/>
                </a:cubicBezTo>
                <a:lnTo>
                  <a:pt x="5831895" y="200289"/>
                </a:lnTo>
                <a:cubicBezTo>
                  <a:pt x="5831895" y="228867"/>
                  <a:pt x="5794121" y="310462"/>
                  <a:pt x="5765543" y="310462"/>
                </a:cubicBezTo>
                <a:lnTo>
                  <a:pt x="226673" y="310462"/>
                </a:lnTo>
                <a:cubicBezTo>
                  <a:pt x="198095" y="310462"/>
                  <a:pt x="111318" y="255490"/>
                  <a:pt x="111318" y="226912"/>
                </a:cubicBezTo>
                <a:lnTo>
                  <a:pt x="0" y="51745"/>
                </a:lnTo>
                <a:close/>
              </a:path>
            </a:pathLst>
          </a:custGeom>
          <a:solidFill>
            <a:srgbClr val="F4F3F7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ình chữ nhật: Góc Tròn 7">
            <a:extLst>
              <a:ext uri="{FF2B5EF4-FFF2-40B4-BE49-F238E27FC236}">
                <a16:creationId xmlns:a16="http://schemas.microsoft.com/office/drawing/2014/main" id="{BF0C335D-DD30-4A4B-9030-77CFC1E5BA8E}"/>
              </a:ext>
            </a:extLst>
          </p:cNvPr>
          <p:cNvSpPr/>
          <p:nvPr/>
        </p:nvSpPr>
        <p:spPr>
          <a:xfrm>
            <a:off x="5457172" y="4237702"/>
            <a:ext cx="1277655" cy="83286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Hình chữ nhật: Góc Tròn 3">
            <a:extLst>
              <a:ext uri="{FF2B5EF4-FFF2-40B4-BE49-F238E27FC236}">
                <a16:creationId xmlns:a16="http://schemas.microsoft.com/office/drawing/2014/main" id="{D1DAEE76-6924-4FAF-ADFE-296961B2D66B}"/>
              </a:ext>
            </a:extLst>
          </p:cNvPr>
          <p:cNvSpPr/>
          <p:nvPr/>
        </p:nvSpPr>
        <p:spPr>
          <a:xfrm>
            <a:off x="5018303" y="4928782"/>
            <a:ext cx="2155393" cy="418737"/>
          </a:xfrm>
          <a:prstGeom prst="roundRect">
            <a:avLst>
              <a:gd name="adj" fmla="val 29817"/>
            </a:avLst>
          </a:prstGeom>
          <a:solidFill>
            <a:srgbClr val="2CB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ình chữ nhật: Góc Tròn 2">
            <a:extLst>
              <a:ext uri="{FF2B5EF4-FFF2-40B4-BE49-F238E27FC236}">
                <a16:creationId xmlns:a16="http://schemas.microsoft.com/office/drawing/2014/main" id="{D51269D7-40CD-4B61-84E0-482DA50F80FD}"/>
              </a:ext>
            </a:extLst>
          </p:cNvPr>
          <p:cNvSpPr/>
          <p:nvPr/>
        </p:nvSpPr>
        <p:spPr>
          <a:xfrm>
            <a:off x="5240515" y="4470770"/>
            <a:ext cx="1709790" cy="418737"/>
          </a:xfrm>
          <a:prstGeom prst="roundRect">
            <a:avLst>
              <a:gd name="adj" fmla="val 38029"/>
            </a:avLst>
          </a:prstGeom>
          <a:solidFill>
            <a:srgbClr val="F6AEAE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2652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3">
            <a:extLst>
              <a:ext uri="{FF2B5EF4-FFF2-40B4-BE49-F238E27FC236}">
                <a16:creationId xmlns:a16="http://schemas.microsoft.com/office/drawing/2014/main" id="{5A07C682-7AB9-C081-974B-8BF17740D001}"/>
              </a:ext>
            </a:extLst>
          </p:cNvPr>
          <p:cNvSpPr/>
          <p:nvPr/>
        </p:nvSpPr>
        <p:spPr>
          <a:xfrm rot="9770872">
            <a:off x="3962238" y="-6284069"/>
            <a:ext cx="4206311" cy="42050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381000" sx="99000" sy="99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5" name="Rectangle 44">
            <a:extLst>
              <a:ext uri="{FF2B5EF4-FFF2-40B4-BE49-F238E27FC236}">
                <a16:creationId xmlns:a16="http://schemas.microsoft.com/office/drawing/2014/main" id="{BD229845-D969-B7DD-293D-17C42B9A6DC9}"/>
              </a:ext>
            </a:extLst>
          </p:cNvPr>
          <p:cNvSpPr/>
          <p:nvPr/>
        </p:nvSpPr>
        <p:spPr>
          <a:xfrm>
            <a:off x="356772" y="275385"/>
            <a:ext cx="11403413" cy="62450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50000"/>
              </a:schemeClr>
            </a:solidFill>
            <a:prstDash val="dash"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6" name="Viền Kim Cương Xanh Ngọc">
            <a:extLst>
              <a:ext uri="{FF2B5EF4-FFF2-40B4-BE49-F238E27FC236}">
                <a16:creationId xmlns:a16="http://schemas.microsoft.com/office/drawing/2014/main" id="{4FE64681-6BB9-5F3C-A989-3F1CE2407B83}"/>
              </a:ext>
            </a:extLst>
          </p:cNvPr>
          <p:cNvSpPr/>
          <p:nvPr/>
        </p:nvSpPr>
        <p:spPr>
          <a:xfrm rot="4835807">
            <a:off x="-3672986" y="-8241839"/>
            <a:ext cx="19025077" cy="25214149"/>
          </a:xfrm>
          <a:prstGeom prst="diamond">
            <a:avLst/>
          </a:prstGeom>
          <a:noFill/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7" name="TextBox 45">
            <a:extLst>
              <a:ext uri="{FF2B5EF4-FFF2-40B4-BE49-F238E27FC236}">
                <a16:creationId xmlns:a16="http://schemas.microsoft.com/office/drawing/2014/main" id="{2F7F5451-D9F3-E967-F262-2BDB058FDAE0}"/>
              </a:ext>
            </a:extLst>
          </p:cNvPr>
          <p:cNvSpPr txBox="1"/>
          <p:nvPr/>
        </p:nvSpPr>
        <p:spPr>
          <a:xfrm>
            <a:off x="301716" y="296117"/>
            <a:ext cx="3134011" cy="501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II.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Phân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tích</a:t>
            </a:r>
            <a:endParaRPr lang="en-US" sz="2400" b="1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8" name="Hình Bầu dục 8">
            <a:extLst>
              <a:ext uri="{FF2B5EF4-FFF2-40B4-BE49-F238E27FC236}">
                <a16:creationId xmlns:a16="http://schemas.microsoft.com/office/drawing/2014/main" id="{EEAE17EF-EE39-C8ED-35B5-16C5410D794D}"/>
              </a:ext>
            </a:extLst>
          </p:cNvPr>
          <p:cNvSpPr/>
          <p:nvPr/>
        </p:nvSpPr>
        <p:spPr>
          <a:xfrm>
            <a:off x="-2870575" y="400448"/>
            <a:ext cx="1515036" cy="145244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9" name="Hình Bầu dục 9">
            <a:extLst>
              <a:ext uri="{FF2B5EF4-FFF2-40B4-BE49-F238E27FC236}">
                <a16:creationId xmlns:a16="http://schemas.microsoft.com/office/drawing/2014/main" id="{5ED5C659-CE7F-E619-249C-AD4B2B9057FA}"/>
              </a:ext>
            </a:extLst>
          </p:cNvPr>
          <p:cNvSpPr/>
          <p:nvPr/>
        </p:nvSpPr>
        <p:spPr>
          <a:xfrm>
            <a:off x="14452063" y="4474607"/>
            <a:ext cx="1515036" cy="145244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0" name="Hình Bầu dục 10">
            <a:extLst>
              <a:ext uri="{FF2B5EF4-FFF2-40B4-BE49-F238E27FC236}">
                <a16:creationId xmlns:a16="http://schemas.microsoft.com/office/drawing/2014/main" id="{72930B34-ED8A-DAB9-D3C4-F378C3A8D03F}"/>
              </a:ext>
            </a:extLst>
          </p:cNvPr>
          <p:cNvSpPr/>
          <p:nvPr/>
        </p:nvSpPr>
        <p:spPr>
          <a:xfrm>
            <a:off x="12848523" y="400448"/>
            <a:ext cx="1073459" cy="103722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1" name="Hình Bầu dục 11">
            <a:extLst>
              <a:ext uri="{FF2B5EF4-FFF2-40B4-BE49-F238E27FC236}">
                <a16:creationId xmlns:a16="http://schemas.microsoft.com/office/drawing/2014/main" id="{B11E66F8-565B-4606-2BF3-ED28376A06C0}"/>
              </a:ext>
            </a:extLst>
          </p:cNvPr>
          <p:cNvSpPr/>
          <p:nvPr/>
        </p:nvSpPr>
        <p:spPr>
          <a:xfrm>
            <a:off x="-2732501" y="5200830"/>
            <a:ext cx="985499" cy="92383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2" name="Hình Bầu dục 12">
            <a:extLst>
              <a:ext uri="{FF2B5EF4-FFF2-40B4-BE49-F238E27FC236}">
                <a16:creationId xmlns:a16="http://schemas.microsoft.com/office/drawing/2014/main" id="{7795D0FD-AF1C-2D57-8397-761CE13E9913}"/>
              </a:ext>
            </a:extLst>
          </p:cNvPr>
          <p:cNvSpPr/>
          <p:nvPr/>
        </p:nvSpPr>
        <p:spPr>
          <a:xfrm rot="11810461">
            <a:off x="384989" y="11210466"/>
            <a:ext cx="5989042" cy="593261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3" name="Hình Bầu dục 13">
            <a:extLst>
              <a:ext uri="{FF2B5EF4-FFF2-40B4-BE49-F238E27FC236}">
                <a16:creationId xmlns:a16="http://schemas.microsoft.com/office/drawing/2014/main" id="{78CE11D9-B70B-4C12-6508-11A65D611780}"/>
              </a:ext>
            </a:extLst>
          </p:cNvPr>
          <p:cNvSpPr/>
          <p:nvPr/>
        </p:nvSpPr>
        <p:spPr>
          <a:xfrm rot="11810461">
            <a:off x="4870390" y="7814937"/>
            <a:ext cx="1416539" cy="13992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4" name="Hình Bầu dục 14">
            <a:extLst>
              <a:ext uri="{FF2B5EF4-FFF2-40B4-BE49-F238E27FC236}">
                <a16:creationId xmlns:a16="http://schemas.microsoft.com/office/drawing/2014/main" id="{1C3D3573-299A-AF9B-2647-7CD829529C07}"/>
              </a:ext>
            </a:extLst>
          </p:cNvPr>
          <p:cNvSpPr/>
          <p:nvPr/>
        </p:nvSpPr>
        <p:spPr>
          <a:xfrm rot="11810461">
            <a:off x="529091" y="19769341"/>
            <a:ext cx="1416539" cy="13992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5" name="Hộp Văn bản 15">
            <a:extLst>
              <a:ext uri="{FF2B5EF4-FFF2-40B4-BE49-F238E27FC236}">
                <a16:creationId xmlns:a16="http://schemas.microsoft.com/office/drawing/2014/main" id="{A11A0913-D07D-102E-0924-5F4788584E6F}"/>
              </a:ext>
            </a:extLst>
          </p:cNvPr>
          <p:cNvSpPr txBox="1"/>
          <p:nvPr/>
        </p:nvSpPr>
        <p:spPr>
          <a:xfrm>
            <a:off x="14263900" y="705636"/>
            <a:ext cx="434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b="1">
                <a:solidFill>
                  <a:schemeClr val="accent4">
                    <a:lumMod val="50000"/>
                  </a:schemeClr>
                </a:solidFill>
                <a:latin typeface="+mj-lt"/>
              </a:rPr>
              <a:t>Nội dung 2</a:t>
            </a:r>
          </a:p>
        </p:txBody>
      </p:sp>
      <p:sp>
        <p:nvSpPr>
          <p:cNvPr id="16" name="Hình chữ nhật: Góc Tròn 16">
            <a:extLst>
              <a:ext uri="{FF2B5EF4-FFF2-40B4-BE49-F238E27FC236}">
                <a16:creationId xmlns:a16="http://schemas.microsoft.com/office/drawing/2014/main" id="{9B738EB0-24E8-960C-7C75-1B6D17CC4748}"/>
              </a:ext>
            </a:extLst>
          </p:cNvPr>
          <p:cNvSpPr/>
          <p:nvPr/>
        </p:nvSpPr>
        <p:spPr>
          <a:xfrm rot="4582899">
            <a:off x="1317781" y="8046465"/>
            <a:ext cx="2057492" cy="2054053"/>
          </a:xfrm>
          <a:prstGeom prst="roundRect">
            <a:avLst>
              <a:gd name="adj" fmla="val 1009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7" name="Hình chữ nhật: Góc Tròn 17">
            <a:extLst>
              <a:ext uri="{FF2B5EF4-FFF2-40B4-BE49-F238E27FC236}">
                <a16:creationId xmlns:a16="http://schemas.microsoft.com/office/drawing/2014/main" id="{AA1E106A-5AD4-E447-3F7F-4742721BDD17}"/>
              </a:ext>
            </a:extLst>
          </p:cNvPr>
          <p:cNvSpPr/>
          <p:nvPr/>
        </p:nvSpPr>
        <p:spPr>
          <a:xfrm rot="4582899">
            <a:off x="3544442" y="12599004"/>
            <a:ext cx="2057492" cy="2054053"/>
          </a:xfrm>
          <a:prstGeom prst="roundRect">
            <a:avLst>
              <a:gd name="adj" fmla="val 1009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8" name="Hộp Văn bản 18">
            <a:extLst>
              <a:ext uri="{FF2B5EF4-FFF2-40B4-BE49-F238E27FC236}">
                <a16:creationId xmlns:a16="http://schemas.microsoft.com/office/drawing/2014/main" id="{4138E2BB-1E0D-E3BB-B589-12838E682C44}"/>
              </a:ext>
            </a:extLst>
          </p:cNvPr>
          <p:cNvSpPr txBox="1"/>
          <p:nvPr/>
        </p:nvSpPr>
        <p:spPr>
          <a:xfrm>
            <a:off x="17127220" y="1683850"/>
            <a:ext cx="3405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2800">
                <a:solidFill>
                  <a:schemeClr val="accent4">
                    <a:lumMod val="50000"/>
                  </a:schemeClr>
                </a:solidFill>
                <a:latin typeface="+mj-lt"/>
              </a:rPr>
              <a:t>Ghi chú Nội dung 3</a:t>
            </a:r>
          </a:p>
        </p:txBody>
      </p:sp>
      <p:sp>
        <p:nvSpPr>
          <p:cNvPr id="19" name="Hình chữ nhật: Góc Tròn 19">
            <a:extLst>
              <a:ext uri="{FF2B5EF4-FFF2-40B4-BE49-F238E27FC236}">
                <a16:creationId xmlns:a16="http://schemas.microsoft.com/office/drawing/2014/main" id="{768B0202-B357-9032-FB44-2FAA8A80B74E}"/>
              </a:ext>
            </a:extLst>
          </p:cNvPr>
          <p:cNvSpPr/>
          <p:nvPr/>
        </p:nvSpPr>
        <p:spPr>
          <a:xfrm>
            <a:off x="13522528" y="3397912"/>
            <a:ext cx="2057492" cy="2557585"/>
          </a:xfrm>
          <a:prstGeom prst="roundRect">
            <a:avLst>
              <a:gd name="adj" fmla="val 1217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20" name="Hình chữ nhật: Góc Tròn 20">
            <a:extLst>
              <a:ext uri="{FF2B5EF4-FFF2-40B4-BE49-F238E27FC236}">
                <a16:creationId xmlns:a16="http://schemas.microsoft.com/office/drawing/2014/main" id="{97C83BE3-6FF9-5DFE-50F9-91A60F0F4F89}"/>
              </a:ext>
            </a:extLst>
          </p:cNvPr>
          <p:cNvSpPr/>
          <p:nvPr/>
        </p:nvSpPr>
        <p:spPr>
          <a:xfrm>
            <a:off x="19536248" y="3397912"/>
            <a:ext cx="2057492" cy="2557585"/>
          </a:xfrm>
          <a:prstGeom prst="roundRect">
            <a:avLst>
              <a:gd name="adj" fmla="val 12178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21" name="TextBox 45">
            <a:extLst>
              <a:ext uri="{FF2B5EF4-FFF2-40B4-BE49-F238E27FC236}">
                <a16:creationId xmlns:a16="http://schemas.microsoft.com/office/drawing/2014/main" id="{F1280CC7-F002-069E-0D78-CC7089B4B0B6}"/>
              </a:ext>
            </a:extLst>
          </p:cNvPr>
          <p:cNvSpPr txBox="1"/>
          <p:nvPr/>
        </p:nvSpPr>
        <p:spPr>
          <a:xfrm>
            <a:off x="431815" y="709308"/>
            <a:ext cx="2595419" cy="501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3.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Sơ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đồ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activity</a:t>
            </a:r>
          </a:p>
        </p:txBody>
      </p:sp>
      <p:sp>
        <p:nvSpPr>
          <p:cNvPr id="22" name="TextBox 45">
            <a:extLst>
              <a:ext uri="{FF2B5EF4-FFF2-40B4-BE49-F238E27FC236}">
                <a16:creationId xmlns:a16="http://schemas.microsoft.com/office/drawing/2014/main" id="{B701618F-21B6-F7AA-7C14-8C303182F1BF}"/>
              </a:ext>
            </a:extLst>
          </p:cNvPr>
          <p:cNvSpPr txBox="1"/>
          <p:nvPr/>
        </p:nvSpPr>
        <p:spPr>
          <a:xfrm>
            <a:off x="832303" y="1465512"/>
            <a:ext cx="3028448" cy="496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nhân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viên</a:t>
            </a:r>
            <a:endParaRPr lang="en-US" sz="24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964FE49-9140-E8EB-86CB-1558A6E7C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362" y="425321"/>
            <a:ext cx="5135418" cy="594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00342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73D85DB5-FF5E-4EA9-B026-D66D12DAB540}"/>
              </a:ext>
            </a:extLst>
          </p:cNvPr>
          <p:cNvSpPr/>
          <p:nvPr/>
        </p:nvSpPr>
        <p:spPr>
          <a:xfrm rot="18209734">
            <a:off x="2503118" y="2803486"/>
            <a:ext cx="1045067" cy="981706"/>
          </a:xfrm>
          <a:prstGeom prst="rect">
            <a:avLst/>
          </a:prstGeom>
          <a:solidFill>
            <a:schemeClr val="accent4">
              <a:lumMod val="40000"/>
              <a:lumOff val="60000"/>
              <a:alpha val="0"/>
            </a:schemeClr>
          </a:solidFill>
          <a:ln>
            <a:noFill/>
          </a:ln>
          <a:effectLst>
            <a:outerShdw blurRad="4318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5" name="Rectangle 42">
            <a:extLst>
              <a:ext uri="{FF2B5EF4-FFF2-40B4-BE49-F238E27FC236}">
                <a16:creationId xmlns:a16="http://schemas.microsoft.com/office/drawing/2014/main" id="{EAF460CF-176A-445A-B584-A5B8D726856B}"/>
              </a:ext>
            </a:extLst>
          </p:cNvPr>
          <p:cNvSpPr/>
          <p:nvPr/>
        </p:nvSpPr>
        <p:spPr>
          <a:xfrm rot="2019715">
            <a:off x="5634501" y="2783454"/>
            <a:ext cx="923000" cy="948629"/>
          </a:xfrm>
          <a:prstGeom prst="rect">
            <a:avLst/>
          </a:prstGeom>
          <a:solidFill>
            <a:schemeClr val="accent4">
              <a:lumMod val="75000"/>
              <a:alpha val="0"/>
            </a:schemeClr>
          </a:solidFill>
          <a:ln w="38100"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6" name="Rectangle 44">
            <a:extLst>
              <a:ext uri="{FF2B5EF4-FFF2-40B4-BE49-F238E27FC236}">
                <a16:creationId xmlns:a16="http://schemas.microsoft.com/office/drawing/2014/main" id="{73D97B34-ADE5-42A1-BBCA-EAD3097162EF}"/>
              </a:ext>
            </a:extLst>
          </p:cNvPr>
          <p:cNvSpPr/>
          <p:nvPr/>
        </p:nvSpPr>
        <p:spPr>
          <a:xfrm rot="9880744">
            <a:off x="9084214" y="3039563"/>
            <a:ext cx="705155" cy="660175"/>
          </a:xfrm>
          <a:prstGeom prst="rect">
            <a:avLst/>
          </a:prstGeom>
          <a:solidFill>
            <a:schemeClr val="accent4">
              <a:lumMod val="40000"/>
              <a:lumOff val="60000"/>
              <a:alpha val="0"/>
            </a:schemeClr>
          </a:solidFill>
          <a:ln w="38100">
            <a:noFill/>
            <a:prstDash val="dash"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7" name="TextBox 45">
            <a:extLst>
              <a:ext uri="{FF2B5EF4-FFF2-40B4-BE49-F238E27FC236}">
                <a16:creationId xmlns:a16="http://schemas.microsoft.com/office/drawing/2014/main" id="{4989D4D8-A529-42DF-8678-81708450FF19}"/>
              </a:ext>
            </a:extLst>
          </p:cNvPr>
          <p:cNvSpPr txBox="1"/>
          <p:nvPr/>
        </p:nvSpPr>
        <p:spPr>
          <a:xfrm>
            <a:off x="5031281" y="144780"/>
            <a:ext cx="2347728" cy="505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>
                <a:solidFill>
                  <a:schemeClr val="accent4">
                    <a:lumMod val="50000"/>
                    <a:alpha val="0"/>
                  </a:schemeClr>
                </a:solidFill>
                <a:latin typeface="+mj-lt"/>
              </a:rPr>
              <a:t>NỘI DUNG 1</a:t>
            </a:r>
          </a:p>
        </p:txBody>
      </p:sp>
      <p:sp>
        <p:nvSpPr>
          <p:cNvPr id="20" name="Hình Bầu dục 19">
            <a:extLst>
              <a:ext uri="{FF2B5EF4-FFF2-40B4-BE49-F238E27FC236}">
                <a16:creationId xmlns:a16="http://schemas.microsoft.com/office/drawing/2014/main" id="{864CA192-1537-442B-9EE9-FA1248EAC329}"/>
              </a:ext>
            </a:extLst>
          </p:cNvPr>
          <p:cNvSpPr/>
          <p:nvPr/>
        </p:nvSpPr>
        <p:spPr>
          <a:xfrm rot="11810461">
            <a:off x="-3441137" y="-9553996"/>
            <a:ext cx="9687168" cy="9255288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21" name="Hình Bầu dục 20">
            <a:extLst>
              <a:ext uri="{FF2B5EF4-FFF2-40B4-BE49-F238E27FC236}">
                <a16:creationId xmlns:a16="http://schemas.microsoft.com/office/drawing/2014/main" id="{27AB8791-2C33-419D-810F-3514FF8B7706}"/>
              </a:ext>
            </a:extLst>
          </p:cNvPr>
          <p:cNvSpPr/>
          <p:nvPr/>
        </p:nvSpPr>
        <p:spPr>
          <a:xfrm rot="11810461">
            <a:off x="6034757" y="-1429672"/>
            <a:ext cx="1416539" cy="13992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22" name="Hình Bầu dục 21">
            <a:extLst>
              <a:ext uri="{FF2B5EF4-FFF2-40B4-BE49-F238E27FC236}">
                <a16:creationId xmlns:a16="http://schemas.microsoft.com/office/drawing/2014/main" id="{E2816A76-EA47-4079-ADD3-49CC79550BCC}"/>
              </a:ext>
            </a:extLst>
          </p:cNvPr>
          <p:cNvSpPr/>
          <p:nvPr/>
        </p:nvSpPr>
        <p:spPr>
          <a:xfrm rot="11810461">
            <a:off x="-1588858" y="7174044"/>
            <a:ext cx="1416539" cy="13992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7" name="Hình Bầu dục 16">
            <a:extLst>
              <a:ext uri="{FF2B5EF4-FFF2-40B4-BE49-F238E27FC236}">
                <a16:creationId xmlns:a16="http://schemas.microsoft.com/office/drawing/2014/main" id="{E41D73B9-430D-4123-BE6E-C236E3782395}"/>
              </a:ext>
            </a:extLst>
          </p:cNvPr>
          <p:cNvSpPr/>
          <p:nvPr/>
        </p:nvSpPr>
        <p:spPr>
          <a:xfrm>
            <a:off x="-2553692" y="4393416"/>
            <a:ext cx="17299384" cy="925528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2" name="Hình chữ nhật: Góc Tròn 1">
            <a:extLst>
              <a:ext uri="{FF2B5EF4-FFF2-40B4-BE49-F238E27FC236}">
                <a16:creationId xmlns:a16="http://schemas.microsoft.com/office/drawing/2014/main" id="{62D1866A-3C6E-404F-AA9F-20E9BA5230C6}"/>
              </a:ext>
            </a:extLst>
          </p:cNvPr>
          <p:cNvSpPr/>
          <p:nvPr/>
        </p:nvSpPr>
        <p:spPr>
          <a:xfrm>
            <a:off x="6041302" y="1168267"/>
            <a:ext cx="5370375" cy="4521465"/>
          </a:xfrm>
          <a:prstGeom prst="roundRect">
            <a:avLst>
              <a:gd name="adj" fmla="val 11327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23136C58-84BA-4E58-8489-3CDF77092853}"/>
              </a:ext>
            </a:extLst>
          </p:cNvPr>
          <p:cNvSpPr txBox="1"/>
          <p:nvPr/>
        </p:nvSpPr>
        <p:spPr>
          <a:xfrm>
            <a:off x="1019721" y="1717915"/>
            <a:ext cx="59811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III.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Thiết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kế</a:t>
            </a:r>
            <a:endParaRPr lang="vi-VN" sz="4400" b="1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24" name="Hình ảnh 23">
            <a:extLst>
              <a:ext uri="{FF2B5EF4-FFF2-40B4-BE49-F238E27FC236}">
                <a16:creationId xmlns:a16="http://schemas.microsoft.com/office/drawing/2014/main" id="{52797651-E567-447F-825E-C6AC321E7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68506">
            <a:off x="8199388" y="8199659"/>
            <a:ext cx="3803935" cy="3803935"/>
          </a:xfrm>
          <a:prstGeom prst="rect">
            <a:avLst/>
          </a:prstGeom>
        </p:spPr>
      </p:pic>
      <p:pic>
        <p:nvPicPr>
          <p:cNvPr id="27" name="Hình ảnh 26" descr="Ảnh có chứa văn bản, đồ họa véc-tơ&#10;&#10;Mô tả được tạo tự động">
            <a:extLst>
              <a:ext uri="{FF2B5EF4-FFF2-40B4-BE49-F238E27FC236}">
                <a16:creationId xmlns:a16="http://schemas.microsoft.com/office/drawing/2014/main" id="{9C69F3E0-CCAD-478E-A85C-AD74B2D8E0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6212">
            <a:off x="7979621" y="14630977"/>
            <a:ext cx="1481510" cy="1481510"/>
          </a:xfrm>
          <a:prstGeom prst="rect">
            <a:avLst/>
          </a:prstGeom>
        </p:spPr>
      </p:pic>
      <p:pic>
        <p:nvPicPr>
          <p:cNvPr id="29" name="Hình ảnh 28" descr="Ảnh có chứa đồ họa véc-tơ&#10;&#10;Mô tả được tạo tự động">
            <a:extLst>
              <a:ext uri="{FF2B5EF4-FFF2-40B4-BE49-F238E27FC236}">
                <a16:creationId xmlns:a16="http://schemas.microsoft.com/office/drawing/2014/main" id="{784C79B3-DC69-4C42-80A0-160576FD1F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3656">
            <a:off x="9853518" y="15324295"/>
            <a:ext cx="1791068" cy="1791068"/>
          </a:xfrm>
          <a:prstGeom prst="rect">
            <a:avLst/>
          </a:prstGeom>
        </p:spPr>
      </p:pic>
      <p:pic>
        <p:nvPicPr>
          <p:cNvPr id="30" name="Hình ảnh 29">
            <a:extLst>
              <a:ext uri="{FF2B5EF4-FFF2-40B4-BE49-F238E27FC236}">
                <a16:creationId xmlns:a16="http://schemas.microsoft.com/office/drawing/2014/main" id="{27E73391-86E3-405F-AF10-2288E4422C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600" y="18869700"/>
            <a:ext cx="1460868" cy="146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642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75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3">
            <a:extLst>
              <a:ext uri="{FF2B5EF4-FFF2-40B4-BE49-F238E27FC236}">
                <a16:creationId xmlns:a16="http://schemas.microsoft.com/office/drawing/2014/main" id="{D04518CC-354E-4A85-BF22-CEDEE6CF8493}"/>
              </a:ext>
            </a:extLst>
          </p:cNvPr>
          <p:cNvSpPr/>
          <p:nvPr/>
        </p:nvSpPr>
        <p:spPr>
          <a:xfrm rot="9770872">
            <a:off x="3962238" y="-6284069"/>
            <a:ext cx="4206311" cy="42050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381000" sx="99000" sy="99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5" name="Rectangle 44">
            <a:extLst>
              <a:ext uri="{FF2B5EF4-FFF2-40B4-BE49-F238E27FC236}">
                <a16:creationId xmlns:a16="http://schemas.microsoft.com/office/drawing/2014/main" id="{D996FCBD-5FF8-438C-AD02-E9C1B1DA49DE}"/>
              </a:ext>
            </a:extLst>
          </p:cNvPr>
          <p:cNvSpPr/>
          <p:nvPr/>
        </p:nvSpPr>
        <p:spPr>
          <a:xfrm>
            <a:off x="394293" y="275385"/>
            <a:ext cx="11403413" cy="62450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50000"/>
              </a:schemeClr>
            </a:solidFill>
            <a:prstDash val="dash"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6" name="Viền Kim Cương Xanh Ngọc">
            <a:extLst>
              <a:ext uri="{FF2B5EF4-FFF2-40B4-BE49-F238E27FC236}">
                <a16:creationId xmlns:a16="http://schemas.microsoft.com/office/drawing/2014/main" id="{47C58C59-5DAC-47F2-8FE3-12F3F1731AD7}"/>
              </a:ext>
            </a:extLst>
          </p:cNvPr>
          <p:cNvSpPr/>
          <p:nvPr/>
        </p:nvSpPr>
        <p:spPr>
          <a:xfrm rot="4835807">
            <a:off x="-3672986" y="-8241839"/>
            <a:ext cx="19025077" cy="25214149"/>
          </a:xfrm>
          <a:prstGeom prst="diamond">
            <a:avLst/>
          </a:prstGeom>
          <a:noFill/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7" name="TextBox 45">
            <a:extLst>
              <a:ext uri="{FF2B5EF4-FFF2-40B4-BE49-F238E27FC236}">
                <a16:creationId xmlns:a16="http://schemas.microsoft.com/office/drawing/2014/main" id="{700670F5-44D4-477A-A000-C134BC0633AE}"/>
              </a:ext>
            </a:extLst>
          </p:cNvPr>
          <p:cNvSpPr txBox="1"/>
          <p:nvPr/>
        </p:nvSpPr>
        <p:spPr>
          <a:xfrm>
            <a:off x="52375" y="337562"/>
            <a:ext cx="3131570" cy="501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III.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Thiết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kế</a:t>
            </a:r>
            <a:endParaRPr lang="en-US" sz="2400" b="1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9" name="Hình Bầu dục 8">
            <a:extLst>
              <a:ext uri="{FF2B5EF4-FFF2-40B4-BE49-F238E27FC236}">
                <a16:creationId xmlns:a16="http://schemas.microsoft.com/office/drawing/2014/main" id="{293619C4-9179-4667-9344-C0BD4CCFBB0A}"/>
              </a:ext>
            </a:extLst>
          </p:cNvPr>
          <p:cNvSpPr/>
          <p:nvPr/>
        </p:nvSpPr>
        <p:spPr>
          <a:xfrm>
            <a:off x="-2870575" y="400448"/>
            <a:ext cx="1515036" cy="145244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0" name="Hình Bầu dục 9">
            <a:extLst>
              <a:ext uri="{FF2B5EF4-FFF2-40B4-BE49-F238E27FC236}">
                <a16:creationId xmlns:a16="http://schemas.microsoft.com/office/drawing/2014/main" id="{51C412F9-1EC0-4EE6-807C-9BBBEA603C73}"/>
              </a:ext>
            </a:extLst>
          </p:cNvPr>
          <p:cNvSpPr/>
          <p:nvPr/>
        </p:nvSpPr>
        <p:spPr>
          <a:xfrm>
            <a:off x="14452063" y="4474607"/>
            <a:ext cx="1515036" cy="145244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1" name="Hình Bầu dục 10">
            <a:extLst>
              <a:ext uri="{FF2B5EF4-FFF2-40B4-BE49-F238E27FC236}">
                <a16:creationId xmlns:a16="http://schemas.microsoft.com/office/drawing/2014/main" id="{A8DD42A8-0816-458E-A91C-28D874398140}"/>
              </a:ext>
            </a:extLst>
          </p:cNvPr>
          <p:cNvSpPr/>
          <p:nvPr/>
        </p:nvSpPr>
        <p:spPr>
          <a:xfrm>
            <a:off x="12848523" y="400448"/>
            <a:ext cx="1073459" cy="103722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2" name="Hình Bầu dục 11">
            <a:extLst>
              <a:ext uri="{FF2B5EF4-FFF2-40B4-BE49-F238E27FC236}">
                <a16:creationId xmlns:a16="http://schemas.microsoft.com/office/drawing/2014/main" id="{95133E5A-B6F4-4404-A6C3-39F052919BEB}"/>
              </a:ext>
            </a:extLst>
          </p:cNvPr>
          <p:cNvSpPr/>
          <p:nvPr/>
        </p:nvSpPr>
        <p:spPr>
          <a:xfrm>
            <a:off x="-2732501" y="5200830"/>
            <a:ext cx="985499" cy="92383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3" name="Hình Bầu dục 12">
            <a:extLst>
              <a:ext uri="{FF2B5EF4-FFF2-40B4-BE49-F238E27FC236}">
                <a16:creationId xmlns:a16="http://schemas.microsoft.com/office/drawing/2014/main" id="{5B08A60E-AE71-4098-9BF3-2BE391E694C6}"/>
              </a:ext>
            </a:extLst>
          </p:cNvPr>
          <p:cNvSpPr/>
          <p:nvPr/>
        </p:nvSpPr>
        <p:spPr>
          <a:xfrm rot="11810461">
            <a:off x="384989" y="11210466"/>
            <a:ext cx="5989042" cy="593261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4" name="Hình Bầu dục 13">
            <a:extLst>
              <a:ext uri="{FF2B5EF4-FFF2-40B4-BE49-F238E27FC236}">
                <a16:creationId xmlns:a16="http://schemas.microsoft.com/office/drawing/2014/main" id="{F6ADA78D-F292-4DEF-9CFD-B1B61A16576F}"/>
              </a:ext>
            </a:extLst>
          </p:cNvPr>
          <p:cNvSpPr/>
          <p:nvPr/>
        </p:nvSpPr>
        <p:spPr>
          <a:xfrm rot="11810461">
            <a:off x="4870390" y="7814937"/>
            <a:ext cx="1416539" cy="13992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5" name="Hình Bầu dục 14">
            <a:extLst>
              <a:ext uri="{FF2B5EF4-FFF2-40B4-BE49-F238E27FC236}">
                <a16:creationId xmlns:a16="http://schemas.microsoft.com/office/drawing/2014/main" id="{DDD52487-6CA7-4F7E-9E61-24A69AB1E227}"/>
              </a:ext>
            </a:extLst>
          </p:cNvPr>
          <p:cNvSpPr/>
          <p:nvPr/>
        </p:nvSpPr>
        <p:spPr>
          <a:xfrm rot="11810461">
            <a:off x="529091" y="19769341"/>
            <a:ext cx="1416539" cy="13992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A0CA71B6-26E5-4984-ACA8-5CD9218CBC65}"/>
              </a:ext>
            </a:extLst>
          </p:cNvPr>
          <p:cNvSpPr txBox="1"/>
          <p:nvPr/>
        </p:nvSpPr>
        <p:spPr>
          <a:xfrm>
            <a:off x="14263900" y="705636"/>
            <a:ext cx="434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b="1">
                <a:solidFill>
                  <a:schemeClr val="accent4">
                    <a:lumMod val="50000"/>
                  </a:schemeClr>
                </a:solidFill>
                <a:latin typeface="+mj-lt"/>
              </a:rPr>
              <a:t>Nội dung 2</a:t>
            </a:r>
          </a:p>
        </p:txBody>
      </p:sp>
      <p:sp>
        <p:nvSpPr>
          <p:cNvPr id="17" name="Hình chữ nhật: Góc Tròn 16">
            <a:extLst>
              <a:ext uri="{FF2B5EF4-FFF2-40B4-BE49-F238E27FC236}">
                <a16:creationId xmlns:a16="http://schemas.microsoft.com/office/drawing/2014/main" id="{18916B3E-CCEA-4901-9C7D-B1E633ACEA66}"/>
              </a:ext>
            </a:extLst>
          </p:cNvPr>
          <p:cNvSpPr/>
          <p:nvPr/>
        </p:nvSpPr>
        <p:spPr>
          <a:xfrm rot="4582899">
            <a:off x="1317781" y="8046465"/>
            <a:ext cx="2057492" cy="2054053"/>
          </a:xfrm>
          <a:prstGeom prst="roundRect">
            <a:avLst>
              <a:gd name="adj" fmla="val 1009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8" name="Hình chữ nhật: Góc Tròn 17">
            <a:extLst>
              <a:ext uri="{FF2B5EF4-FFF2-40B4-BE49-F238E27FC236}">
                <a16:creationId xmlns:a16="http://schemas.microsoft.com/office/drawing/2014/main" id="{812C359F-3F3D-4E0E-8730-8549FE52B717}"/>
              </a:ext>
            </a:extLst>
          </p:cNvPr>
          <p:cNvSpPr/>
          <p:nvPr/>
        </p:nvSpPr>
        <p:spPr>
          <a:xfrm rot="4582899">
            <a:off x="3544442" y="12599004"/>
            <a:ext cx="2057492" cy="2054053"/>
          </a:xfrm>
          <a:prstGeom prst="roundRect">
            <a:avLst>
              <a:gd name="adj" fmla="val 1009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FBFA73BE-75C6-4F08-BE77-073605771C7A}"/>
              </a:ext>
            </a:extLst>
          </p:cNvPr>
          <p:cNvSpPr txBox="1"/>
          <p:nvPr/>
        </p:nvSpPr>
        <p:spPr>
          <a:xfrm>
            <a:off x="17127220" y="1683850"/>
            <a:ext cx="3405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2800">
                <a:solidFill>
                  <a:schemeClr val="accent4">
                    <a:lumMod val="50000"/>
                  </a:schemeClr>
                </a:solidFill>
                <a:latin typeface="+mj-lt"/>
              </a:rPr>
              <a:t>Ghi chú Nội dung 3</a:t>
            </a:r>
          </a:p>
        </p:txBody>
      </p:sp>
      <p:sp>
        <p:nvSpPr>
          <p:cNvPr id="20" name="Hình chữ nhật: Góc Tròn 19">
            <a:extLst>
              <a:ext uri="{FF2B5EF4-FFF2-40B4-BE49-F238E27FC236}">
                <a16:creationId xmlns:a16="http://schemas.microsoft.com/office/drawing/2014/main" id="{07FA669A-FC60-437C-8D99-E991AE8DE02C}"/>
              </a:ext>
            </a:extLst>
          </p:cNvPr>
          <p:cNvSpPr/>
          <p:nvPr/>
        </p:nvSpPr>
        <p:spPr>
          <a:xfrm>
            <a:off x="13522528" y="3397912"/>
            <a:ext cx="2057492" cy="2557585"/>
          </a:xfrm>
          <a:prstGeom prst="roundRect">
            <a:avLst>
              <a:gd name="adj" fmla="val 1217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21" name="Hình chữ nhật: Góc Tròn 20">
            <a:extLst>
              <a:ext uri="{FF2B5EF4-FFF2-40B4-BE49-F238E27FC236}">
                <a16:creationId xmlns:a16="http://schemas.microsoft.com/office/drawing/2014/main" id="{056DF3B5-56BF-4FAA-B96B-6520D8BB9922}"/>
              </a:ext>
            </a:extLst>
          </p:cNvPr>
          <p:cNvSpPr/>
          <p:nvPr/>
        </p:nvSpPr>
        <p:spPr>
          <a:xfrm>
            <a:off x="19536248" y="3397912"/>
            <a:ext cx="2057492" cy="2557585"/>
          </a:xfrm>
          <a:prstGeom prst="roundRect">
            <a:avLst>
              <a:gd name="adj" fmla="val 12178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4C21D9-844F-5A93-28B9-72B67E5CFD80}"/>
              </a:ext>
            </a:extLst>
          </p:cNvPr>
          <p:cNvSpPr txBox="1"/>
          <p:nvPr/>
        </p:nvSpPr>
        <p:spPr>
          <a:xfrm>
            <a:off x="4358455" y="512471"/>
            <a:ext cx="3214254" cy="69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6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Đăng</a:t>
            </a:r>
            <a:r>
              <a:rPr lang="en-US" sz="3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nhập</a:t>
            </a:r>
            <a:endParaRPr lang="en-US" sz="3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52" y="1366561"/>
            <a:ext cx="10314704" cy="449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25181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75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3">
            <a:extLst>
              <a:ext uri="{FF2B5EF4-FFF2-40B4-BE49-F238E27FC236}">
                <a16:creationId xmlns:a16="http://schemas.microsoft.com/office/drawing/2014/main" id="{D04518CC-354E-4A85-BF22-CEDEE6CF8493}"/>
              </a:ext>
            </a:extLst>
          </p:cNvPr>
          <p:cNvSpPr/>
          <p:nvPr/>
        </p:nvSpPr>
        <p:spPr>
          <a:xfrm rot="9770872">
            <a:off x="3962238" y="-6284069"/>
            <a:ext cx="4206311" cy="42050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381000" sx="99000" sy="99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5" name="Rectangle 44">
            <a:extLst>
              <a:ext uri="{FF2B5EF4-FFF2-40B4-BE49-F238E27FC236}">
                <a16:creationId xmlns:a16="http://schemas.microsoft.com/office/drawing/2014/main" id="{D996FCBD-5FF8-438C-AD02-E9C1B1DA49DE}"/>
              </a:ext>
            </a:extLst>
          </p:cNvPr>
          <p:cNvSpPr/>
          <p:nvPr/>
        </p:nvSpPr>
        <p:spPr>
          <a:xfrm>
            <a:off x="356772" y="158389"/>
            <a:ext cx="11403413" cy="653931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50000"/>
              </a:schemeClr>
            </a:solidFill>
            <a:prstDash val="dash"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6" name="Viền Kim Cương Xanh Ngọc">
            <a:extLst>
              <a:ext uri="{FF2B5EF4-FFF2-40B4-BE49-F238E27FC236}">
                <a16:creationId xmlns:a16="http://schemas.microsoft.com/office/drawing/2014/main" id="{47C58C59-5DAC-47F2-8FE3-12F3F1731AD7}"/>
              </a:ext>
            </a:extLst>
          </p:cNvPr>
          <p:cNvSpPr/>
          <p:nvPr/>
        </p:nvSpPr>
        <p:spPr>
          <a:xfrm rot="4835807">
            <a:off x="-3672986" y="-8241839"/>
            <a:ext cx="19025077" cy="25214149"/>
          </a:xfrm>
          <a:prstGeom prst="diamond">
            <a:avLst/>
          </a:prstGeom>
          <a:noFill/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7" name="TextBox 45">
            <a:extLst>
              <a:ext uri="{FF2B5EF4-FFF2-40B4-BE49-F238E27FC236}">
                <a16:creationId xmlns:a16="http://schemas.microsoft.com/office/drawing/2014/main" id="{700670F5-44D4-477A-A000-C134BC0633AE}"/>
              </a:ext>
            </a:extLst>
          </p:cNvPr>
          <p:cNvSpPr txBox="1"/>
          <p:nvPr/>
        </p:nvSpPr>
        <p:spPr>
          <a:xfrm>
            <a:off x="-949785" y="134524"/>
            <a:ext cx="5389400" cy="501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III.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Thiết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kế</a:t>
            </a:r>
            <a:endParaRPr lang="en-US" sz="2400" b="1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9" name="Hình Bầu dục 8">
            <a:extLst>
              <a:ext uri="{FF2B5EF4-FFF2-40B4-BE49-F238E27FC236}">
                <a16:creationId xmlns:a16="http://schemas.microsoft.com/office/drawing/2014/main" id="{293619C4-9179-4667-9344-C0BD4CCFBB0A}"/>
              </a:ext>
            </a:extLst>
          </p:cNvPr>
          <p:cNvSpPr/>
          <p:nvPr/>
        </p:nvSpPr>
        <p:spPr>
          <a:xfrm>
            <a:off x="-2870575" y="400448"/>
            <a:ext cx="1515036" cy="145244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0" name="Hình Bầu dục 9">
            <a:extLst>
              <a:ext uri="{FF2B5EF4-FFF2-40B4-BE49-F238E27FC236}">
                <a16:creationId xmlns:a16="http://schemas.microsoft.com/office/drawing/2014/main" id="{51C412F9-1EC0-4EE6-807C-9BBBEA603C73}"/>
              </a:ext>
            </a:extLst>
          </p:cNvPr>
          <p:cNvSpPr/>
          <p:nvPr/>
        </p:nvSpPr>
        <p:spPr>
          <a:xfrm>
            <a:off x="14452063" y="4474607"/>
            <a:ext cx="1515036" cy="145244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1" name="Hình Bầu dục 10">
            <a:extLst>
              <a:ext uri="{FF2B5EF4-FFF2-40B4-BE49-F238E27FC236}">
                <a16:creationId xmlns:a16="http://schemas.microsoft.com/office/drawing/2014/main" id="{A8DD42A8-0816-458E-A91C-28D874398140}"/>
              </a:ext>
            </a:extLst>
          </p:cNvPr>
          <p:cNvSpPr/>
          <p:nvPr/>
        </p:nvSpPr>
        <p:spPr>
          <a:xfrm>
            <a:off x="12848523" y="400448"/>
            <a:ext cx="1073459" cy="103722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2" name="Hình Bầu dục 11">
            <a:extLst>
              <a:ext uri="{FF2B5EF4-FFF2-40B4-BE49-F238E27FC236}">
                <a16:creationId xmlns:a16="http://schemas.microsoft.com/office/drawing/2014/main" id="{95133E5A-B6F4-4404-A6C3-39F052919BEB}"/>
              </a:ext>
            </a:extLst>
          </p:cNvPr>
          <p:cNvSpPr/>
          <p:nvPr/>
        </p:nvSpPr>
        <p:spPr>
          <a:xfrm>
            <a:off x="-2732501" y="5200830"/>
            <a:ext cx="985499" cy="92383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3" name="Hình Bầu dục 12">
            <a:extLst>
              <a:ext uri="{FF2B5EF4-FFF2-40B4-BE49-F238E27FC236}">
                <a16:creationId xmlns:a16="http://schemas.microsoft.com/office/drawing/2014/main" id="{5B08A60E-AE71-4098-9BF3-2BE391E694C6}"/>
              </a:ext>
            </a:extLst>
          </p:cNvPr>
          <p:cNvSpPr/>
          <p:nvPr/>
        </p:nvSpPr>
        <p:spPr>
          <a:xfrm rot="11810461">
            <a:off x="384989" y="11210466"/>
            <a:ext cx="5989042" cy="593261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4" name="Hình Bầu dục 13">
            <a:extLst>
              <a:ext uri="{FF2B5EF4-FFF2-40B4-BE49-F238E27FC236}">
                <a16:creationId xmlns:a16="http://schemas.microsoft.com/office/drawing/2014/main" id="{F6ADA78D-F292-4DEF-9CFD-B1B61A16576F}"/>
              </a:ext>
            </a:extLst>
          </p:cNvPr>
          <p:cNvSpPr/>
          <p:nvPr/>
        </p:nvSpPr>
        <p:spPr>
          <a:xfrm rot="11810461">
            <a:off x="4870390" y="7814937"/>
            <a:ext cx="1416539" cy="13992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5" name="Hình Bầu dục 14">
            <a:extLst>
              <a:ext uri="{FF2B5EF4-FFF2-40B4-BE49-F238E27FC236}">
                <a16:creationId xmlns:a16="http://schemas.microsoft.com/office/drawing/2014/main" id="{DDD52487-6CA7-4F7E-9E61-24A69AB1E227}"/>
              </a:ext>
            </a:extLst>
          </p:cNvPr>
          <p:cNvSpPr/>
          <p:nvPr/>
        </p:nvSpPr>
        <p:spPr>
          <a:xfrm rot="11810461">
            <a:off x="529091" y="19769341"/>
            <a:ext cx="1416539" cy="13992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A0CA71B6-26E5-4984-ACA8-5CD9218CBC65}"/>
              </a:ext>
            </a:extLst>
          </p:cNvPr>
          <p:cNvSpPr txBox="1"/>
          <p:nvPr/>
        </p:nvSpPr>
        <p:spPr>
          <a:xfrm>
            <a:off x="14263900" y="705636"/>
            <a:ext cx="434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b="1">
                <a:solidFill>
                  <a:schemeClr val="accent4">
                    <a:lumMod val="50000"/>
                  </a:schemeClr>
                </a:solidFill>
                <a:latin typeface="+mj-lt"/>
              </a:rPr>
              <a:t>Nội dung 2</a:t>
            </a:r>
          </a:p>
        </p:txBody>
      </p:sp>
      <p:sp>
        <p:nvSpPr>
          <p:cNvPr id="17" name="Hình chữ nhật: Góc Tròn 16">
            <a:extLst>
              <a:ext uri="{FF2B5EF4-FFF2-40B4-BE49-F238E27FC236}">
                <a16:creationId xmlns:a16="http://schemas.microsoft.com/office/drawing/2014/main" id="{18916B3E-CCEA-4901-9C7D-B1E633ACEA66}"/>
              </a:ext>
            </a:extLst>
          </p:cNvPr>
          <p:cNvSpPr/>
          <p:nvPr/>
        </p:nvSpPr>
        <p:spPr>
          <a:xfrm rot="4582899">
            <a:off x="1317781" y="8046465"/>
            <a:ext cx="2057492" cy="2054053"/>
          </a:xfrm>
          <a:prstGeom prst="roundRect">
            <a:avLst>
              <a:gd name="adj" fmla="val 1009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8" name="Hình chữ nhật: Góc Tròn 17">
            <a:extLst>
              <a:ext uri="{FF2B5EF4-FFF2-40B4-BE49-F238E27FC236}">
                <a16:creationId xmlns:a16="http://schemas.microsoft.com/office/drawing/2014/main" id="{812C359F-3F3D-4E0E-8730-8549FE52B717}"/>
              </a:ext>
            </a:extLst>
          </p:cNvPr>
          <p:cNvSpPr/>
          <p:nvPr/>
        </p:nvSpPr>
        <p:spPr>
          <a:xfrm rot="4582899">
            <a:off x="3544442" y="12599004"/>
            <a:ext cx="2057492" cy="2054053"/>
          </a:xfrm>
          <a:prstGeom prst="roundRect">
            <a:avLst>
              <a:gd name="adj" fmla="val 1009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FBFA73BE-75C6-4F08-BE77-073605771C7A}"/>
              </a:ext>
            </a:extLst>
          </p:cNvPr>
          <p:cNvSpPr txBox="1"/>
          <p:nvPr/>
        </p:nvSpPr>
        <p:spPr>
          <a:xfrm>
            <a:off x="17127220" y="1683850"/>
            <a:ext cx="3405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2800">
                <a:solidFill>
                  <a:schemeClr val="accent4">
                    <a:lumMod val="50000"/>
                  </a:schemeClr>
                </a:solidFill>
                <a:latin typeface="+mj-lt"/>
              </a:rPr>
              <a:t>Ghi chú Nội dung 3</a:t>
            </a:r>
          </a:p>
        </p:txBody>
      </p:sp>
      <p:sp>
        <p:nvSpPr>
          <p:cNvPr id="20" name="Hình chữ nhật: Góc Tròn 19">
            <a:extLst>
              <a:ext uri="{FF2B5EF4-FFF2-40B4-BE49-F238E27FC236}">
                <a16:creationId xmlns:a16="http://schemas.microsoft.com/office/drawing/2014/main" id="{07FA669A-FC60-437C-8D99-E991AE8DE02C}"/>
              </a:ext>
            </a:extLst>
          </p:cNvPr>
          <p:cNvSpPr/>
          <p:nvPr/>
        </p:nvSpPr>
        <p:spPr>
          <a:xfrm>
            <a:off x="13522528" y="3397912"/>
            <a:ext cx="2057492" cy="2557585"/>
          </a:xfrm>
          <a:prstGeom prst="roundRect">
            <a:avLst>
              <a:gd name="adj" fmla="val 1217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21" name="Hình chữ nhật: Góc Tròn 20">
            <a:extLst>
              <a:ext uri="{FF2B5EF4-FFF2-40B4-BE49-F238E27FC236}">
                <a16:creationId xmlns:a16="http://schemas.microsoft.com/office/drawing/2014/main" id="{056DF3B5-56BF-4FAA-B96B-6520D8BB9922}"/>
              </a:ext>
            </a:extLst>
          </p:cNvPr>
          <p:cNvSpPr/>
          <p:nvPr/>
        </p:nvSpPr>
        <p:spPr>
          <a:xfrm>
            <a:off x="19536248" y="3397912"/>
            <a:ext cx="2057492" cy="2557585"/>
          </a:xfrm>
          <a:prstGeom prst="roundRect">
            <a:avLst>
              <a:gd name="adj" fmla="val 12178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5149F9-9846-CA89-18B8-36A7749E2BC5}"/>
              </a:ext>
            </a:extLst>
          </p:cNvPr>
          <p:cNvSpPr txBox="1"/>
          <p:nvPr/>
        </p:nvSpPr>
        <p:spPr>
          <a:xfrm>
            <a:off x="4364533" y="504173"/>
            <a:ext cx="2964872" cy="69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Bán </a:t>
            </a:r>
            <a:r>
              <a:rPr lang="en-US" sz="36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Hàng</a:t>
            </a:r>
            <a:endParaRPr lang="en-US" sz="3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758" y="1079418"/>
            <a:ext cx="10487270" cy="547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751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75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C5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4">
            <a:extLst>
              <a:ext uri="{FF2B5EF4-FFF2-40B4-BE49-F238E27FC236}">
                <a16:creationId xmlns:a16="http://schemas.microsoft.com/office/drawing/2014/main" id="{0987BAC5-B83E-6008-7FE5-F6AC6E3BE03F}"/>
              </a:ext>
            </a:extLst>
          </p:cNvPr>
          <p:cNvSpPr/>
          <p:nvPr/>
        </p:nvSpPr>
        <p:spPr>
          <a:xfrm>
            <a:off x="394292" y="159344"/>
            <a:ext cx="11403413" cy="653931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50000"/>
              </a:schemeClr>
            </a:solidFill>
            <a:prstDash val="dash"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5" name="TextBox 45">
            <a:extLst>
              <a:ext uri="{FF2B5EF4-FFF2-40B4-BE49-F238E27FC236}">
                <a16:creationId xmlns:a16="http://schemas.microsoft.com/office/drawing/2014/main" id="{E075877C-15A5-6832-C5A3-8AA2B4FD2C1F}"/>
              </a:ext>
            </a:extLst>
          </p:cNvPr>
          <p:cNvSpPr txBox="1"/>
          <p:nvPr/>
        </p:nvSpPr>
        <p:spPr>
          <a:xfrm>
            <a:off x="-949785" y="134524"/>
            <a:ext cx="5389400" cy="501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III.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Thiết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kế</a:t>
            </a:r>
            <a:endParaRPr lang="en-US" sz="2400" b="1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DCAEAE-1134-93A4-8D0C-D170B2D9555F}"/>
              </a:ext>
            </a:extLst>
          </p:cNvPr>
          <p:cNvSpPr txBox="1"/>
          <p:nvPr/>
        </p:nvSpPr>
        <p:spPr>
          <a:xfrm>
            <a:off x="2342030" y="501800"/>
            <a:ext cx="6620434" cy="69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600" b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Thuộc tính sản phẩm</a:t>
            </a:r>
            <a:endParaRPr lang="en-US" sz="3600" b="1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712177" y="1125415"/>
            <a:ext cx="10585938" cy="532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5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C5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4">
            <a:extLst>
              <a:ext uri="{FF2B5EF4-FFF2-40B4-BE49-F238E27FC236}">
                <a16:creationId xmlns:a16="http://schemas.microsoft.com/office/drawing/2014/main" id="{1F43D0E3-69F3-BB33-50CF-C4530586DE7C}"/>
              </a:ext>
            </a:extLst>
          </p:cNvPr>
          <p:cNvSpPr/>
          <p:nvPr/>
        </p:nvSpPr>
        <p:spPr>
          <a:xfrm>
            <a:off x="394293" y="159344"/>
            <a:ext cx="11403413" cy="653931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50000"/>
              </a:schemeClr>
            </a:solidFill>
            <a:prstDash val="dash"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5" name="TextBox 45">
            <a:extLst>
              <a:ext uri="{FF2B5EF4-FFF2-40B4-BE49-F238E27FC236}">
                <a16:creationId xmlns:a16="http://schemas.microsoft.com/office/drawing/2014/main" id="{81C8FF99-7E75-5040-7084-8CF6965A53BD}"/>
              </a:ext>
            </a:extLst>
          </p:cNvPr>
          <p:cNvSpPr txBox="1"/>
          <p:nvPr/>
        </p:nvSpPr>
        <p:spPr>
          <a:xfrm>
            <a:off x="-949785" y="134524"/>
            <a:ext cx="5389400" cy="501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III.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Thiết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kế</a:t>
            </a:r>
            <a:endParaRPr lang="en-US" sz="2400" b="1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0F1F94-4D72-898E-86DF-6D5C66C24424}"/>
              </a:ext>
            </a:extLst>
          </p:cNvPr>
          <p:cNvSpPr txBox="1"/>
          <p:nvPr/>
        </p:nvSpPr>
        <p:spPr>
          <a:xfrm>
            <a:off x="2473476" y="385362"/>
            <a:ext cx="6620434" cy="69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6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Sản</a:t>
            </a:r>
            <a:r>
              <a:rPr lang="en-US" sz="3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phẩm</a:t>
            </a:r>
            <a:endParaRPr lang="en-US" sz="3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654319" y="862219"/>
            <a:ext cx="5429958" cy="3551520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6225528" y="2913917"/>
            <a:ext cx="5430926" cy="350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19054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C5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4">
            <a:extLst>
              <a:ext uri="{FF2B5EF4-FFF2-40B4-BE49-F238E27FC236}">
                <a16:creationId xmlns:a16="http://schemas.microsoft.com/office/drawing/2014/main" id="{962C1387-B7DF-30D8-02DA-63AEC8BAADBB}"/>
              </a:ext>
            </a:extLst>
          </p:cNvPr>
          <p:cNvSpPr/>
          <p:nvPr/>
        </p:nvSpPr>
        <p:spPr>
          <a:xfrm>
            <a:off x="394293" y="159344"/>
            <a:ext cx="11403413" cy="653931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50000"/>
              </a:schemeClr>
            </a:solidFill>
            <a:prstDash val="dash"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5" name="TextBox 45">
            <a:extLst>
              <a:ext uri="{FF2B5EF4-FFF2-40B4-BE49-F238E27FC236}">
                <a16:creationId xmlns:a16="http://schemas.microsoft.com/office/drawing/2014/main" id="{8639B93E-1400-1949-16B5-232992DE57E5}"/>
              </a:ext>
            </a:extLst>
          </p:cNvPr>
          <p:cNvSpPr txBox="1"/>
          <p:nvPr/>
        </p:nvSpPr>
        <p:spPr>
          <a:xfrm>
            <a:off x="-949785" y="134524"/>
            <a:ext cx="5389400" cy="501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III.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Thiết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kế</a:t>
            </a:r>
            <a:endParaRPr lang="en-US" sz="2400" b="1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C624C-C763-4051-0860-9C1AC7CC7A21}"/>
              </a:ext>
            </a:extLst>
          </p:cNvPr>
          <p:cNvSpPr txBox="1"/>
          <p:nvPr/>
        </p:nvSpPr>
        <p:spPr>
          <a:xfrm>
            <a:off x="2545194" y="636200"/>
            <a:ext cx="6620434" cy="69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6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Khuyến</a:t>
            </a:r>
            <a:r>
              <a:rPr lang="en-US" sz="3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mại</a:t>
            </a:r>
            <a:endParaRPr lang="en-US" sz="3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215" y="1360122"/>
            <a:ext cx="10093568" cy="512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6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4">
            <a:extLst>
              <a:ext uri="{FF2B5EF4-FFF2-40B4-BE49-F238E27FC236}">
                <a16:creationId xmlns:a16="http://schemas.microsoft.com/office/drawing/2014/main" id="{C6762F3C-D6BE-1A6E-DC94-B41E69CF858F}"/>
              </a:ext>
            </a:extLst>
          </p:cNvPr>
          <p:cNvSpPr/>
          <p:nvPr/>
        </p:nvSpPr>
        <p:spPr>
          <a:xfrm>
            <a:off x="394293" y="159344"/>
            <a:ext cx="11403413" cy="653931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50000"/>
              </a:schemeClr>
            </a:solidFill>
            <a:prstDash val="dash"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5" name="TextBox 45">
            <a:extLst>
              <a:ext uri="{FF2B5EF4-FFF2-40B4-BE49-F238E27FC236}">
                <a16:creationId xmlns:a16="http://schemas.microsoft.com/office/drawing/2014/main" id="{16F7E173-94DC-0BFE-A5CB-BE0E48EFF70C}"/>
              </a:ext>
            </a:extLst>
          </p:cNvPr>
          <p:cNvSpPr txBox="1"/>
          <p:nvPr/>
        </p:nvSpPr>
        <p:spPr>
          <a:xfrm>
            <a:off x="-949785" y="134524"/>
            <a:ext cx="5389400" cy="501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III.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Thiết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kế</a:t>
            </a:r>
            <a:endParaRPr lang="en-US" sz="2400" b="1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03FDC9-0F41-08CA-0748-B7D4637EE4C7}"/>
              </a:ext>
            </a:extLst>
          </p:cNvPr>
          <p:cNvSpPr txBox="1"/>
          <p:nvPr/>
        </p:nvSpPr>
        <p:spPr>
          <a:xfrm>
            <a:off x="2545194" y="636200"/>
            <a:ext cx="6620434" cy="69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6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Thống</a:t>
            </a:r>
            <a:r>
              <a:rPr lang="en-US" sz="3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kê</a:t>
            </a:r>
            <a:endParaRPr lang="en-US" sz="3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284" y="1360122"/>
            <a:ext cx="10392507" cy="518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4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4">
            <a:extLst>
              <a:ext uri="{FF2B5EF4-FFF2-40B4-BE49-F238E27FC236}">
                <a16:creationId xmlns:a16="http://schemas.microsoft.com/office/drawing/2014/main" id="{B9118A24-A8E0-CF46-C68E-717A2B690486}"/>
              </a:ext>
            </a:extLst>
          </p:cNvPr>
          <p:cNvSpPr/>
          <p:nvPr/>
        </p:nvSpPr>
        <p:spPr>
          <a:xfrm>
            <a:off x="394294" y="159344"/>
            <a:ext cx="11403413" cy="653931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50000"/>
              </a:schemeClr>
            </a:solidFill>
            <a:prstDash val="dash"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5" name="TextBox 45">
            <a:extLst>
              <a:ext uri="{FF2B5EF4-FFF2-40B4-BE49-F238E27FC236}">
                <a16:creationId xmlns:a16="http://schemas.microsoft.com/office/drawing/2014/main" id="{C566E7CA-0C25-9AE6-FE7E-2B1F4F7649DA}"/>
              </a:ext>
            </a:extLst>
          </p:cNvPr>
          <p:cNvSpPr txBox="1"/>
          <p:nvPr/>
        </p:nvSpPr>
        <p:spPr>
          <a:xfrm>
            <a:off x="-949784" y="134524"/>
            <a:ext cx="5389400" cy="501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III.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Thiết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kế</a:t>
            </a:r>
            <a:endParaRPr lang="en-US" sz="2400" b="1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86F49D-95E0-C82F-9B98-390D3288264D}"/>
              </a:ext>
            </a:extLst>
          </p:cNvPr>
          <p:cNvSpPr txBox="1"/>
          <p:nvPr/>
        </p:nvSpPr>
        <p:spPr>
          <a:xfrm>
            <a:off x="2545195" y="636200"/>
            <a:ext cx="6620434" cy="69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6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Nhân</a:t>
            </a:r>
            <a:r>
              <a:rPr lang="en-US" sz="3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viên</a:t>
            </a:r>
            <a:endParaRPr lang="en-US" sz="3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668214" y="1248508"/>
            <a:ext cx="10876085" cy="513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0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4">
            <a:extLst>
              <a:ext uri="{FF2B5EF4-FFF2-40B4-BE49-F238E27FC236}">
                <a16:creationId xmlns:a16="http://schemas.microsoft.com/office/drawing/2014/main" id="{D5CDF16D-8F82-5B93-21A9-4F7F80D6E35A}"/>
              </a:ext>
            </a:extLst>
          </p:cNvPr>
          <p:cNvSpPr/>
          <p:nvPr/>
        </p:nvSpPr>
        <p:spPr>
          <a:xfrm>
            <a:off x="394294" y="159344"/>
            <a:ext cx="11403413" cy="653931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50000"/>
              </a:schemeClr>
            </a:solidFill>
            <a:prstDash val="dash"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5" name="TextBox 45">
            <a:extLst>
              <a:ext uri="{FF2B5EF4-FFF2-40B4-BE49-F238E27FC236}">
                <a16:creationId xmlns:a16="http://schemas.microsoft.com/office/drawing/2014/main" id="{FCD17A50-CF09-E76C-5F54-1E9FF6B2E205}"/>
              </a:ext>
            </a:extLst>
          </p:cNvPr>
          <p:cNvSpPr txBox="1"/>
          <p:nvPr/>
        </p:nvSpPr>
        <p:spPr>
          <a:xfrm>
            <a:off x="-949784" y="134524"/>
            <a:ext cx="5389400" cy="501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III.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Thiết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kế</a:t>
            </a:r>
            <a:endParaRPr lang="en-US" sz="2400" b="1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2318E0-224A-EA2F-204F-A0F45470BCB4}"/>
              </a:ext>
            </a:extLst>
          </p:cNvPr>
          <p:cNvSpPr txBox="1"/>
          <p:nvPr/>
        </p:nvSpPr>
        <p:spPr>
          <a:xfrm>
            <a:off x="2545195" y="636200"/>
            <a:ext cx="6620434" cy="69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6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Khách</a:t>
            </a:r>
            <a:r>
              <a:rPr lang="en-US" sz="3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hàng</a:t>
            </a:r>
            <a:endParaRPr lang="en-US" sz="3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659422" y="1195755"/>
            <a:ext cx="10656277" cy="535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: Góc Tròn 1">
            <a:extLst>
              <a:ext uri="{FF2B5EF4-FFF2-40B4-BE49-F238E27FC236}">
                <a16:creationId xmlns:a16="http://schemas.microsoft.com/office/drawing/2014/main" id="{25A36524-9C93-4626-829C-9C45B990AD2C}"/>
              </a:ext>
            </a:extLst>
          </p:cNvPr>
          <p:cNvSpPr/>
          <p:nvPr/>
        </p:nvSpPr>
        <p:spPr>
          <a:xfrm>
            <a:off x="1399571" y="686734"/>
            <a:ext cx="9671683" cy="4712903"/>
          </a:xfrm>
          <a:custGeom>
            <a:avLst/>
            <a:gdLst>
              <a:gd name="connsiteX0" fmla="*/ 0 w 7868771"/>
              <a:gd name="connsiteY0" fmla="*/ 243542 h 3558989"/>
              <a:gd name="connsiteX1" fmla="*/ 243542 w 7868771"/>
              <a:gd name="connsiteY1" fmla="*/ 0 h 3558989"/>
              <a:gd name="connsiteX2" fmla="*/ 7625229 w 7868771"/>
              <a:gd name="connsiteY2" fmla="*/ 0 h 3558989"/>
              <a:gd name="connsiteX3" fmla="*/ 7868771 w 7868771"/>
              <a:gd name="connsiteY3" fmla="*/ 243542 h 3558989"/>
              <a:gd name="connsiteX4" fmla="*/ 7868771 w 7868771"/>
              <a:gd name="connsiteY4" fmla="*/ 3315447 h 3558989"/>
              <a:gd name="connsiteX5" fmla="*/ 7625229 w 7868771"/>
              <a:gd name="connsiteY5" fmla="*/ 3558989 h 3558989"/>
              <a:gd name="connsiteX6" fmla="*/ 243542 w 7868771"/>
              <a:gd name="connsiteY6" fmla="*/ 3558989 h 3558989"/>
              <a:gd name="connsiteX7" fmla="*/ 0 w 7868771"/>
              <a:gd name="connsiteY7" fmla="*/ 3315447 h 3558989"/>
              <a:gd name="connsiteX8" fmla="*/ 0 w 7868771"/>
              <a:gd name="connsiteY8" fmla="*/ 243542 h 3558989"/>
              <a:gd name="connsiteX0" fmla="*/ 0 w 7868771"/>
              <a:gd name="connsiteY0" fmla="*/ 243542 h 3558989"/>
              <a:gd name="connsiteX1" fmla="*/ 485589 w 7868771"/>
              <a:gd name="connsiteY1" fmla="*/ 385482 h 3558989"/>
              <a:gd name="connsiteX2" fmla="*/ 7625229 w 7868771"/>
              <a:gd name="connsiteY2" fmla="*/ 0 h 3558989"/>
              <a:gd name="connsiteX3" fmla="*/ 7868771 w 7868771"/>
              <a:gd name="connsiteY3" fmla="*/ 243542 h 3558989"/>
              <a:gd name="connsiteX4" fmla="*/ 7868771 w 7868771"/>
              <a:gd name="connsiteY4" fmla="*/ 3315447 h 3558989"/>
              <a:gd name="connsiteX5" fmla="*/ 7625229 w 7868771"/>
              <a:gd name="connsiteY5" fmla="*/ 3558989 h 3558989"/>
              <a:gd name="connsiteX6" fmla="*/ 243542 w 7868771"/>
              <a:gd name="connsiteY6" fmla="*/ 3558989 h 3558989"/>
              <a:gd name="connsiteX7" fmla="*/ 0 w 7868771"/>
              <a:gd name="connsiteY7" fmla="*/ 3315447 h 3558989"/>
              <a:gd name="connsiteX8" fmla="*/ 0 w 7868771"/>
              <a:gd name="connsiteY8" fmla="*/ 243542 h 3558989"/>
              <a:gd name="connsiteX0" fmla="*/ 0 w 7868771"/>
              <a:gd name="connsiteY0" fmla="*/ 736601 h 4052048"/>
              <a:gd name="connsiteX1" fmla="*/ 225613 w 7868771"/>
              <a:gd name="connsiteY1" fmla="*/ 0 h 4052048"/>
              <a:gd name="connsiteX2" fmla="*/ 7625229 w 7868771"/>
              <a:gd name="connsiteY2" fmla="*/ 493059 h 4052048"/>
              <a:gd name="connsiteX3" fmla="*/ 7868771 w 7868771"/>
              <a:gd name="connsiteY3" fmla="*/ 736601 h 4052048"/>
              <a:gd name="connsiteX4" fmla="*/ 7868771 w 7868771"/>
              <a:gd name="connsiteY4" fmla="*/ 3808506 h 4052048"/>
              <a:gd name="connsiteX5" fmla="*/ 7625229 w 7868771"/>
              <a:gd name="connsiteY5" fmla="*/ 4052048 h 4052048"/>
              <a:gd name="connsiteX6" fmla="*/ 243542 w 7868771"/>
              <a:gd name="connsiteY6" fmla="*/ 4052048 h 4052048"/>
              <a:gd name="connsiteX7" fmla="*/ 0 w 7868771"/>
              <a:gd name="connsiteY7" fmla="*/ 3808506 h 4052048"/>
              <a:gd name="connsiteX8" fmla="*/ 0 w 7868771"/>
              <a:gd name="connsiteY8" fmla="*/ 736601 h 4052048"/>
              <a:gd name="connsiteX0" fmla="*/ 0 w 7868771"/>
              <a:gd name="connsiteY0" fmla="*/ 736601 h 4052048"/>
              <a:gd name="connsiteX1" fmla="*/ 225613 w 7868771"/>
              <a:gd name="connsiteY1" fmla="*/ 0 h 4052048"/>
              <a:gd name="connsiteX2" fmla="*/ 7625229 w 7868771"/>
              <a:gd name="connsiteY2" fmla="*/ 493059 h 4052048"/>
              <a:gd name="connsiteX3" fmla="*/ 7868771 w 7868771"/>
              <a:gd name="connsiteY3" fmla="*/ 736601 h 4052048"/>
              <a:gd name="connsiteX4" fmla="*/ 7868771 w 7868771"/>
              <a:gd name="connsiteY4" fmla="*/ 3808506 h 4052048"/>
              <a:gd name="connsiteX5" fmla="*/ 7625229 w 7868771"/>
              <a:gd name="connsiteY5" fmla="*/ 4052048 h 4052048"/>
              <a:gd name="connsiteX6" fmla="*/ 243542 w 7868771"/>
              <a:gd name="connsiteY6" fmla="*/ 4052048 h 4052048"/>
              <a:gd name="connsiteX7" fmla="*/ 0 w 7868771"/>
              <a:gd name="connsiteY7" fmla="*/ 3808506 h 4052048"/>
              <a:gd name="connsiteX8" fmla="*/ 0 w 7868771"/>
              <a:gd name="connsiteY8" fmla="*/ 736601 h 4052048"/>
              <a:gd name="connsiteX0" fmla="*/ 0 w 7868771"/>
              <a:gd name="connsiteY0" fmla="*/ 763495 h 4078942"/>
              <a:gd name="connsiteX1" fmla="*/ 225613 w 7868771"/>
              <a:gd name="connsiteY1" fmla="*/ 26894 h 4078942"/>
              <a:gd name="connsiteX2" fmla="*/ 7248711 w 7868771"/>
              <a:gd name="connsiteY2" fmla="*/ 0 h 4078942"/>
              <a:gd name="connsiteX3" fmla="*/ 7868771 w 7868771"/>
              <a:gd name="connsiteY3" fmla="*/ 763495 h 4078942"/>
              <a:gd name="connsiteX4" fmla="*/ 7868771 w 7868771"/>
              <a:gd name="connsiteY4" fmla="*/ 3835400 h 4078942"/>
              <a:gd name="connsiteX5" fmla="*/ 7625229 w 7868771"/>
              <a:gd name="connsiteY5" fmla="*/ 4078942 h 4078942"/>
              <a:gd name="connsiteX6" fmla="*/ 243542 w 7868771"/>
              <a:gd name="connsiteY6" fmla="*/ 4078942 h 4078942"/>
              <a:gd name="connsiteX7" fmla="*/ 0 w 7868771"/>
              <a:gd name="connsiteY7" fmla="*/ 3835400 h 4078942"/>
              <a:gd name="connsiteX8" fmla="*/ 0 w 7868771"/>
              <a:gd name="connsiteY8" fmla="*/ 763495 h 4078942"/>
              <a:gd name="connsiteX0" fmla="*/ 0 w 8684559"/>
              <a:gd name="connsiteY0" fmla="*/ 763495 h 4078942"/>
              <a:gd name="connsiteX1" fmla="*/ 225613 w 8684559"/>
              <a:gd name="connsiteY1" fmla="*/ 26894 h 4078942"/>
              <a:gd name="connsiteX2" fmla="*/ 7248711 w 8684559"/>
              <a:gd name="connsiteY2" fmla="*/ 0 h 4078942"/>
              <a:gd name="connsiteX3" fmla="*/ 8684559 w 8684559"/>
              <a:gd name="connsiteY3" fmla="*/ 485589 h 4078942"/>
              <a:gd name="connsiteX4" fmla="*/ 7868771 w 8684559"/>
              <a:gd name="connsiteY4" fmla="*/ 3835400 h 4078942"/>
              <a:gd name="connsiteX5" fmla="*/ 7625229 w 8684559"/>
              <a:gd name="connsiteY5" fmla="*/ 4078942 h 4078942"/>
              <a:gd name="connsiteX6" fmla="*/ 243542 w 8684559"/>
              <a:gd name="connsiteY6" fmla="*/ 4078942 h 4078942"/>
              <a:gd name="connsiteX7" fmla="*/ 0 w 8684559"/>
              <a:gd name="connsiteY7" fmla="*/ 3835400 h 4078942"/>
              <a:gd name="connsiteX8" fmla="*/ 0 w 8684559"/>
              <a:gd name="connsiteY8" fmla="*/ 763495 h 4078942"/>
              <a:gd name="connsiteX0" fmla="*/ 0 w 8505265"/>
              <a:gd name="connsiteY0" fmla="*/ 763495 h 4078942"/>
              <a:gd name="connsiteX1" fmla="*/ 225613 w 8505265"/>
              <a:gd name="connsiteY1" fmla="*/ 26894 h 4078942"/>
              <a:gd name="connsiteX2" fmla="*/ 7248711 w 8505265"/>
              <a:gd name="connsiteY2" fmla="*/ 0 h 4078942"/>
              <a:gd name="connsiteX3" fmla="*/ 8505265 w 8505265"/>
              <a:gd name="connsiteY3" fmla="*/ 933824 h 4078942"/>
              <a:gd name="connsiteX4" fmla="*/ 7868771 w 8505265"/>
              <a:gd name="connsiteY4" fmla="*/ 3835400 h 4078942"/>
              <a:gd name="connsiteX5" fmla="*/ 7625229 w 8505265"/>
              <a:gd name="connsiteY5" fmla="*/ 4078942 h 4078942"/>
              <a:gd name="connsiteX6" fmla="*/ 243542 w 8505265"/>
              <a:gd name="connsiteY6" fmla="*/ 4078942 h 4078942"/>
              <a:gd name="connsiteX7" fmla="*/ 0 w 8505265"/>
              <a:gd name="connsiteY7" fmla="*/ 3835400 h 4078942"/>
              <a:gd name="connsiteX8" fmla="*/ 0 w 8505265"/>
              <a:gd name="connsiteY8" fmla="*/ 763495 h 4078942"/>
              <a:gd name="connsiteX0" fmla="*/ 0 w 8506080"/>
              <a:gd name="connsiteY0" fmla="*/ 763646 h 4079093"/>
              <a:gd name="connsiteX1" fmla="*/ 225613 w 8506080"/>
              <a:gd name="connsiteY1" fmla="*/ 27045 h 4079093"/>
              <a:gd name="connsiteX2" fmla="*/ 7248711 w 8506080"/>
              <a:gd name="connsiteY2" fmla="*/ 151 h 4079093"/>
              <a:gd name="connsiteX3" fmla="*/ 8505265 w 8506080"/>
              <a:gd name="connsiteY3" fmla="*/ 933975 h 4079093"/>
              <a:gd name="connsiteX4" fmla="*/ 7868771 w 8506080"/>
              <a:gd name="connsiteY4" fmla="*/ 3835551 h 4079093"/>
              <a:gd name="connsiteX5" fmla="*/ 7625229 w 8506080"/>
              <a:gd name="connsiteY5" fmla="*/ 4079093 h 4079093"/>
              <a:gd name="connsiteX6" fmla="*/ 243542 w 8506080"/>
              <a:gd name="connsiteY6" fmla="*/ 4079093 h 4079093"/>
              <a:gd name="connsiteX7" fmla="*/ 0 w 8506080"/>
              <a:gd name="connsiteY7" fmla="*/ 3835551 h 4079093"/>
              <a:gd name="connsiteX8" fmla="*/ 0 w 8506080"/>
              <a:gd name="connsiteY8" fmla="*/ 763646 h 4079093"/>
              <a:gd name="connsiteX0" fmla="*/ 0 w 8650078"/>
              <a:gd name="connsiteY0" fmla="*/ 763646 h 4079093"/>
              <a:gd name="connsiteX1" fmla="*/ 225613 w 8650078"/>
              <a:gd name="connsiteY1" fmla="*/ 27045 h 4079093"/>
              <a:gd name="connsiteX2" fmla="*/ 7248711 w 8650078"/>
              <a:gd name="connsiteY2" fmla="*/ 151 h 4079093"/>
              <a:gd name="connsiteX3" fmla="*/ 8505265 w 8650078"/>
              <a:gd name="connsiteY3" fmla="*/ 933975 h 4079093"/>
              <a:gd name="connsiteX4" fmla="*/ 7868771 w 8650078"/>
              <a:gd name="connsiteY4" fmla="*/ 3835551 h 4079093"/>
              <a:gd name="connsiteX5" fmla="*/ 7625229 w 8650078"/>
              <a:gd name="connsiteY5" fmla="*/ 4079093 h 4079093"/>
              <a:gd name="connsiteX6" fmla="*/ 243542 w 8650078"/>
              <a:gd name="connsiteY6" fmla="*/ 4079093 h 4079093"/>
              <a:gd name="connsiteX7" fmla="*/ 0 w 8650078"/>
              <a:gd name="connsiteY7" fmla="*/ 3835551 h 4079093"/>
              <a:gd name="connsiteX8" fmla="*/ 0 w 8650078"/>
              <a:gd name="connsiteY8" fmla="*/ 763646 h 4079093"/>
              <a:gd name="connsiteX0" fmla="*/ 0 w 8902429"/>
              <a:gd name="connsiteY0" fmla="*/ 765588 h 4081035"/>
              <a:gd name="connsiteX1" fmla="*/ 225613 w 8902429"/>
              <a:gd name="connsiteY1" fmla="*/ 28987 h 4081035"/>
              <a:gd name="connsiteX2" fmla="*/ 7248711 w 8902429"/>
              <a:gd name="connsiteY2" fmla="*/ 2093 h 4081035"/>
              <a:gd name="connsiteX3" fmla="*/ 8783171 w 8902429"/>
              <a:gd name="connsiteY3" fmla="*/ 882129 h 4081035"/>
              <a:gd name="connsiteX4" fmla="*/ 7868771 w 8902429"/>
              <a:gd name="connsiteY4" fmla="*/ 3837493 h 4081035"/>
              <a:gd name="connsiteX5" fmla="*/ 7625229 w 8902429"/>
              <a:gd name="connsiteY5" fmla="*/ 4081035 h 4081035"/>
              <a:gd name="connsiteX6" fmla="*/ 243542 w 8902429"/>
              <a:gd name="connsiteY6" fmla="*/ 4081035 h 4081035"/>
              <a:gd name="connsiteX7" fmla="*/ 0 w 8902429"/>
              <a:gd name="connsiteY7" fmla="*/ 3837493 h 4081035"/>
              <a:gd name="connsiteX8" fmla="*/ 0 w 8902429"/>
              <a:gd name="connsiteY8" fmla="*/ 765588 h 4081035"/>
              <a:gd name="connsiteX0" fmla="*/ 303457 w 9205886"/>
              <a:gd name="connsiteY0" fmla="*/ 826248 h 4141695"/>
              <a:gd name="connsiteX1" fmla="*/ 27046 w 9205886"/>
              <a:gd name="connsiteY1" fmla="*/ 0 h 4141695"/>
              <a:gd name="connsiteX2" fmla="*/ 7552168 w 9205886"/>
              <a:gd name="connsiteY2" fmla="*/ 62753 h 4141695"/>
              <a:gd name="connsiteX3" fmla="*/ 9086628 w 9205886"/>
              <a:gd name="connsiteY3" fmla="*/ 942789 h 4141695"/>
              <a:gd name="connsiteX4" fmla="*/ 8172228 w 9205886"/>
              <a:gd name="connsiteY4" fmla="*/ 3898153 h 4141695"/>
              <a:gd name="connsiteX5" fmla="*/ 7928686 w 9205886"/>
              <a:gd name="connsiteY5" fmla="*/ 4141695 h 4141695"/>
              <a:gd name="connsiteX6" fmla="*/ 546999 w 9205886"/>
              <a:gd name="connsiteY6" fmla="*/ 4141695 h 4141695"/>
              <a:gd name="connsiteX7" fmla="*/ 303457 w 9205886"/>
              <a:gd name="connsiteY7" fmla="*/ 3898153 h 4141695"/>
              <a:gd name="connsiteX8" fmla="*/ 303457 w 9205886"/>
              <a:gd name="connsiteY8" fmla="*/ 826248 h 4141695"/>
              <a:gd name="connsiteX0" fmla="*/ 303457 w 9205886"/>
              <a:gd name="connsiteY0" fmla="*/ 962935 h 4278382"/>
              <a:gd name="connsiteX1" fmla="*/ 27046 w 9205886"/>
              <a:gd name="connsiteY1" fmla="*/ 136687 h 4278382"/>
              <a:gd name="connsiteX2" fmla="*/ 7552168 w 9205886"/>
              <a:gd name="connsiteY2" fmla="*/ 199440 h 4278382"/>
              <a:gd name="connsiteX3" fmla="*/ 9086628 w 9205886"/>
              <a:gd name="connsiteY3" fmla="*/ 1079476 h 4278382"/>
              <a:gd name="connsiteX4" fmla="*/ 8172228 w 9205886"/>
              <a:gd name="connsiteY4" fmla="*/ 4034840 h 4278382"/>
              <a:gd name="connsiteX5" fmla="*/ 7928686 w 9205886"/>
              <a:gd name="connsiteY5" fmla="*/ 4278382 h 4278382"/>
              <a:gd name="connsiteX6" fmla="*/ 546999 w 9205886"/>
              <a:gd name="connsiteY6" fmla="*/ 4278382 h 4278382"/>
              <a:gd name="connsiteX7" fmla="*/ 303457 w 9205886"/>
              <a:gd name="connsiteY7" fmla="*/ 4034840 h 4278382"/>
              <a:gd name="connsiteX8" fmla="*/ 303457 w 9205886"/>
              <a:gd name="connsiteY8" fmla="*/ 962935 h 4278382"/>
              <a:gd name="connsiteX0" fmla="*/ 0 w 9494099"/>
              <a:gd name="connsiteY0" fmla="*/ 1097405 h 4278382"/>
              <a:gd name="connsiteX1" fmla="*/ 315259 w 9494099"/>
              <a:gd name="connsiteY1" fmla="*/ 136687 h 4278382"/>
              <a:gd name="connsiteX2" fmla="*/ 7840381 w 9494099"/>
              <a:gd name="connsiteY2" fmla="*/ 199440 h 4278382"/>
              <a:gd name="connsiteX3" fmla="*/ 9374841 w 9494099"/>
              <a:gd name="connsiteY3" fmla="*/ 1079476 h 4278382"/>
              <a:gd name="connsiteX4" fmla="*/ 8460441 w 9494099"/>
              <a:gd name="connsiteY4" fmla="*/ 4034840 h 4278382"/>
              <a:gd name="connsiteX5" fmla="*/ 8216899 w 9494099"/>
              <a:gd name="connsiteY5" fmla="*/ 4278382 h 4278382"/>
              <a:gd name="connsiteX6" fmla="*/ 835212 w 9494099"/>
              <a:gd name="connsiteY6" fmla="*/ 4278382 h 4278382"/>
              <a:gd name="connsiteX7" fmla="*/ 591670 w 9494099"/>
              <a:gd name="connsiteY7" fmla="*/ 4034840 h 4278382"/>
              <a:gd name="connsiteX8" fmla="*/ 0 w 9494099"/>
              <a:gd name="connsiteY8" fmla="*/ 1097405 h 4278382"/>
              <a:gd name="connsiteX0" fmla="*/ 1229 w 9495328"/>
              <a:gd name="connsiteY0" fmla="*/ 1097405 h 4278382"/>
              <a:gd name="connsiteX1" fmla="*/ 316488 w 9495328"/>
              <a:gd name="connsiteY1" fmla="*/ 136687 h 4278382"/>
              <a:gd name="connsiteX2" fmla="*/ 7841610 w 9495328"/>
              <a:gd name="connsiteY2" fmla="*/ 199440 h 4278382"/>
              <a:gd name="connsiteX3" fmla="*/ 9376070 w 9495328"/>
              <a:gd name="connsiteY3" fmla="*/ 1079476 h 4278382"/>
              <a:gd name="connsiteX4" fmla="*/ 8461670 w 9495328"/>
              <a:gd name="connsiteY4" fmla="*/ 4034840 h 4278382"/>
              <a:gd name="connsiteX5" fmla="*/ 8218128 w 9495328"/>
              <a:gd name="connsiteY5" fmla="*/ 4278382 h 4278382"/>
              <a:gd name="connsiteX6" fmla="*/ 836441 w 9495328"/>
              <a:gd name="connsiteY6" fmla="*/ 4278382 h 4278382"/>
              <a:gd name="connsiteX7" fmla="*/ 592899 w 9495328"/>
              <a:gd name="connsiteY7" fmla="*/ 4034840 h 4278382"/>
              <a:gd name="connsiteX8" fmla="*/ 1229 w 9495328"/>
              <a:gd name="connsiteY8" fmla="*/ 1097405 h 4278382"/>
              <a:gd name="connsiteX0" fmla="*/ 1229 w 9495328"/>
              <a:gd name="connsiteY0" fmla="*/ 1097405 h 4278382"/>
              <a:gd name="connsiteX1" fmla="*/ 316488 w 9495328"/>
              <a:gd name="connsiteY1" fmla="*/ 136687 h 4278382"/>
              <a:gd name="connsiteX2" fmla="*/ 7841610 w 9495328"/>
              <a:gd name="connsiteY2" fmla="*/ 199440 h 4278382"/>
              <a:gd name="connsiteX3" fmla="*/ 9376070 w 9495328"/>
              <a:gd name="connsiteY3" fmla="*/ 1079476 h 4278382"/>
              <a:gd name="connsiteX4" fmla="*/ 8461670 w 9495328"/>
              <a:gd name="connsiteY4" fmla="*/ 4034840 h 4278382"/>
              <a:gd name="connsiteX5" fmla="*/ 8218128 w 9495328"/>
              <a:gd name="connsiteY5" fmla="*/ 4278382 h 4278382"/>
              <a:gd name="connsiteX6" fmla="*/ 836441 w 9495328"/>
              <a:gd name="connsiteY6" fmla="*/ 4278382 h 4278382"/>
              <a:gd name="connsiteX7" fmla="*/ 592899 w 9495328"/>
              <a:gd name="connsiteY7" fmla="*/ 4034840 h 4278382"/>
              <a:gd name="connsiteX8" fmla="*/ 1229 w 9495328"/>
              <a:gd name="connsiteY8" fmla="*/ 1097405 h 4278382"/>
              <a:gd name="connsiteX0" fmla="*/ 21619 w 9515718"/>
              <a:gd name="connsiteY0" fmla="*/ 1097405 h 4278382"/>
              <a:gd name="connsiteX1" fmla="*/ 336878 w 9515718"/>
              <a:gd name="connsiteY1" fmla="*/ 136687 h 4278382"/>
              <a:gd name="connsiteX2" fmla="*/ 7862000 w 9515718"/>
              <a:gd name="connsiteY2" fmla="*/ 199440 h 4278382"/>
              <a:gd name="connsiteX3" fmla="*/ 9396460 w 9515718"/>
              <a:gd name="connsiteY3" fmla="*/ 1079476 h 4278382"/>
              <a:gd name="connsiteX4" fmla="*/ 8482060 w 9515718"/>
              <a:gd name="connsiteY4" fmla="*/ 4034840 h 4278382"/>
              <a:gd name="connsiteX5" fmla="*/ 8238518 w 9515718"/>
              <a:gd name="connsiteY5" fmla="*/ 4278382 h 4278382"/>
              <a:gd name="connsiteX6" fmla="*/ 856831 w 9515718"/>
              <a:gd name="connsiteY6" fmla="*/ 4278382 h 4278382"/>
              <a:gd name="connsiteX7" fmla="*/ 613289 w 9515718"/>
              <a:gd name="connsiteY7" fmla="*/ 4034840 h 4278382"/>
              <a:gd name="connsiteX8" fmla="*/ 21619 w 9515718"/>
              <a:gd name="connsiteY8" fmla="*/ 1097405 h 4278382"/>
              <a:gd name="connsiteX0" fmla="*/ 74222 w 9568321"/>
              <a:gd name="connsiteY0" fmla="*/ 1097405 h 4278382"/>
              <a:gd name="connsiteX1" fmla="*/ 389481 w 9568321"/>
              <a:gd name="connsiteY1" fmla="*/ 136687 h 4278382"/>
              <a:gd name="connsiteX2" fmla="*/ 7914603 w 9568321"/>
              <a:gd name="connsiteY2" fmla="*/ 199440 h 4278382"/>
              <a:gd name="connsiteX3" fmla="*/ 9449063 w 9568321"/>
              <a:gd name="connsiteY3" fmla="*/ 1079476 h 4278382"/>
              <a:gd name="connsiteX4" fmla="*/ 8534663 w 9568321"/>
              <a:gd name="connsiteY4" fmla="*/ 4034840 h 4278382"/>
              <a:gd name="connsiteX5" fmla="*/ 8291121 w 9568321"/>
              <a:gd name="connsiteY5" fmla="*/ 4278382 h 4278382"/>
              <a:gd name="connsiteX6" fmla="*/ 909434 w 9568321"/>
              <a:gd name="connsiteY6" fmla="*/ 4278382 h 4278382"/>
              <a:gd name="connsiteX7" fmla="*/ 190763 w 9568321"/>
              <a:gd name="connsiteY7" fmla="*/ 4133452 h 4278382"/>
              <a:gd name="connsiteX8" fmla="*/ 74222 w 9568321"/>
              <a:gd name="connsiteY8" fmla="*/ 1097405 h 4278382"/>
              <a:gd name="connsiteX0" fmla="*/ 74222 w 9568321"/>
              <a:gd name="connsiteY0" fmla="*/ 1097405 h 4348859"/>
              <a:gd name="connsiteX1" fmla="*/ 389481 w 9568321"/>
              <a:gd name="connsiteY1" fmla="*/ 136687 h 4348859"/>
              <a:gd name="connsiteX2" fmla="*/ 7914603 w 9568321"/>
              <a:gd name="connsiteY2" fmla="*/ 199440 h 4348859"/>
              <a:gd name="connsiteX3" fmla="*/ 9449063 w 9568321"/>
              <a:gd name="connsiteY3" fmla="*/ 1079476 h 4348859"/>
              <a:gd name="connsiteX4" fmla="*/ 8534663 w 9568321"/>
              <a:gd name="connsiteY4" fmla="*/ 4034840 h 4348859"/>
              <a:gd name="connsiteX5" fmla="*/ 8291121 w 9568321"/>
              <a:gd name="connsiteY5" fmla="*/ 4278382 h 4348859"/>
              <a:gd name="connsiteX6" fmla="*/ 909434 w 9568321"/>
              <a:gd name="connsiteY6" fmla="*/ 4278382 h 4348859"/>
              <a:gd name="connsiteX7" fmla="*/ 190763 w 9568321"/>
              <a:gd name="connsiteY7" fmla="*/ 4133452 h 4348859"/>
              <a:gd name="connsiteX8" fmla="*/ 74222 w 9568321"/>
              <a:gd name="connsiteY8" fmla="*/ 1097405 h 4348859"/>
              <a:gd name="connsiteX0" fmla="*/ 71478 w 9565577"/>
              <a:gd name="connsiteY0" fmla="*/ 1097405 h 4278382"/>
              <a:gd name="connsiteX1" fmla="*/ 386737 w 9565577"/>
              <a:gd name="connsiteY1" fmla="*/ 136687 h 4278382"/>
              <a:gd name="connsiteX2" fmla="*/ 7911859 w 9565577"/>
              <a:gd name="connsiteY2" fmla="*/ 199440 h 4278382"/>
              <a:gd name="connsiteX3" fmla="*/ 9446319 w 9565577"/>
              <a:gd name="connsiteY3" fmla="*/ 1079476 h 4278382"/>
              <a:gd name="connsiteX4" fmla="*/ 8531919 w 9565577"/>
              <a:gd name="connsiteY4" fmla="*/ 4034840 h 4278382"/>
              <a:gd name="connsiteX5" fmla="*/ 8288377 w 9565577"/>
              <a:gd name="connsiteY5" fmla="*/ 4278382 h 4278382"/>
              <a:gd name="connsiteX6" fmla="*/ 906690 w 9565577"/>
              <a:gd name="connsiteY6" fmla="*/ 4278382 h 4278382"/>
              <a:gd name="connsiteX7" fmla="*/ 196984 w 9565577"/>
              <a:gd name="connsiteY7" fmla="*/ 3712111 h 4278382"/>
              <a:gd name="connsiteX8" fmla="*/ 71478 w 9565577"/>
              <a:gd name="connsiteY8" fmla="*/ 1097405 h 4278382"/>
              <a:gd name="connsiteX0" fmla="*/ 71478 w 9636331"/>
              <a:gd name="connsiteY0" fmla="*/ 1097405 h 4278382"/>
              <a:gd name="connsiteX1" fmla="*/ 386737 w 9636331"/>
              <a:gd name="connsiteY1" fmla="*/ 136687 h 4278382"/>
              <a:gd name="connsiteX2" fmla="*/ 7911859 w 9636331"/>
              <a:gd name="connsiteY2" fmla="*/ 199440 h 4278382"/>
              <a:gd name="connsiteX3" fmla="*/ 9446319 w 9636331"/>
              <a:gd name="connsiteY3" fmla="*/ 1079476 h 4278382"/>
              <a:gd name="connsiteX4" fmla="*/ 8531919 w 9636331"/>
              <a:gd name="connsiteY4" fmla="*/ 4034840 h 4278382"/>
              <a:gd name="connsiteX5" fmla="*/ 8288377 w 9636331"/>
              <a:gd name="connsiteY5" fmla="*/ 4278382 h 4278382"/>
              <a:gd name="connsiteX6" fmla="*/ 906690 w 9636331"/>
              <a:gd name="connsiteY6" fmla="*/ 4278382 h 4278382"/>
              <a:gd name="connsiteX7" fmla="*/ 196984 w 9636331"/>
              <a:gd name="connsiteY7" fmla="*/ 3712111 h 4278382"/>
              <a:gd name="connsiteX8" fmla="*/ 71478 w 9636331"/>
              <a:gd name="connsiteY8" fmla="*/ 1097405 h 4278382"/>
              <a:gd name="connsiteX0" fmla="*/ 71478 w 9755026"/>
              <a:gd name="connsiteY0" fmla="*/ 1097405 h 4278382"/>
              <a:gd name="connsiteX1" fmla="*/ 386737 w 9755026"/>
              <a:gd name="connsiteY1" fmla="*/ 136687 h 4278382"/>
              <a:gd name="connsiteX2" fmla="*/ 7911859 w 9755026"/>
              <a:gd name="connsiteY2" fmla="*/ 199440 h 4278382"/>
              <a:gd name="connsiteX3" fmla="*/ 9446319 w 9755026"/>
              <a:gd name="connsiteY3" fmla="*/ 1079476 h 4278382"/>
              <a:gd name="connsiteX4" fmla="*/ 8998084 w 9755026"/>
              <a:gd name="connsiteY4" fmla="*/ 3667287 h 4278382"/>
              <a:gd name="connsiteX5" fmla="*/ 8288377 w 9755026"/>
              <a:gd name="connsiteY5" fmla="*/ 4278382 h 4278382"/>
              <a:gd name="connsiteX6" fmla="*/ 906690 w 9755026"/>
              <a:gd name="connsiteY6" fmla="*/ 4278382 h 4278382"/>
              <a:gd name="connsiteX7" fmla="*/ 196984 w 9755026"/>
              <a:gd name="connsiteY7" fmla="*/ 3712111 h 4278382"/>
              <a:gd name="connsiteX8" fmla="*/ 71478 w 9755026"/>
              <a:gd name="connsiteY8" fmla="*/ 1097405 h 4278382"/>
              <a:gd name="connsiteX0" fmla="*/ 71478 w 9884678"/>
              <a:gd name="connsiteY0" fmla="*/ 1097405 h 4278382"/>
              <a:gd name="connsiteX1" fmla="*/ 386737 w 9884678"/>
              <a:gd name="connsiteY1" fmla="*/ 136687 h 4278382"/>
              <a:gd name="connsiteX2" fmla="*/ 7911859 w 9884678"/>
              <a:gd name="connsiteY2" fmla="*/ 199440 h 4278382"/>
              <a:gd name="connsiteX3" fmla="*/ 9634578 w 9884678"/>
              <a:gd name="connsiteY3" fmla="*/ 945006 h 4278382"/>
              <a:gd name="connsiteX4" fmla="*/ 8998084 w 9884678"/>
              <a:gd name="connsiteY4" fmla="*/ 3667287 h 4278382"/>
              <a:gd name="connsiteX5" fmla="*/ 8288377 w 9884678"/>
              <a:gd name="connsiteY5" fmla="*/ 4278382 h 4278382"/>
              <a:gd name="connsiteX6" fmla="*/ 906690 w 9884678"/>
              <a:gd name="connsiteY6" fmla="*/ 4278382 h 4278382"/>
              <a:gd name="connsiteX7" fmla="*/ 196984 w 9884678"/>
              <a:gd name="connsiteY7" fmla="*/ 3712111 h 4278382"/>
              <a:gd name="connsiteX8" fmla="*/ 71478 w 9884678"/>
              <a:gd name="connsiteY8" fmla="*/ 1097405 h 4278382"/>
              <a:gd name="connsiteX0" fmla="*/ 71478 w 9749275"/>
              <a:gd name="connsiteY0" fmla="*/ 1097405 h 4278382"/>
              <a:gd name="connsiteX1" fmla="*/ 386737 w 9749275"/>
              <a:gd name="connsiteY1" fmla="*/ 136687 h 4278382"/>
              <a:gd name="connsiteX2" fmla="*/ 7911859 w 9749275"/>
              <a:gd name="connsiteY2" fmla="*/ 199440 h 4278382"/>
              <a:gd name="connsiteX3" fmla="*/ 9634578 w 9749275"/>
              <a:gd name="connsiteY3" fmla="*/ 945006 h 4278382"/>
              <a:gd name="connsiteX4" fmla="*/ 8998084 w 9749275"/>
              <a:gd name="connsiteY4" fmla="*/ 3667287 h 4278382"/>
              <a:gd name="connsiteX5" fmla="*/ 8288377 w 9749275"/>
              <a:gd name="connsiteY5" fmla="*/ 4278382 h 4278382"/>
              <a:gd name="connsiteX6" fmla="*/ 906690 w 9749275"/>
              <a:gd name="connsiteY6" fmla="*/ 4278382 h 4278382"/>
              <a:gd name="connsiteX7" fmla="*/ 196984 w 9749275"/>
              <a:gd name="connsiteY7" fmla="*/ 3712111 h 4278382"/>
              <a:gd name="connsiteX8" fmla="*/ 71478 w 9749275"/>
              <a:gd name="connsiteY8" fmla="*/ 1097405 h 4278382"/>
              <a:gd name="connsiteX0" fmla="*/ 71478 w 9749275"/>
              <a:gd name="connsiteY0" fmla="*/ 1097405 h 4278382"/>
              <a:gd name="connsiteX1" fmla="*/ 386737 w 9749275"/>
              <a:gd name="connsiteY1" fmla="*/ 136687 h 4278382"/>
              <a:gd name="connsiteX2" fmla="*/ 7911859 w 9749275"/>
              <a:gd name="connsiteY2" fmla="*/ 199440 h 4278382"/>
              <a:gd name="connsiteX3" fmla="*/ 9634578 w 9749275"/>
              <a:gd name="connsiteY3" fmla="*/ 945006 h 4278382"/>
              <a:gd name="connsiteX4" fmla="*/ 8998084 w 9749275"/>
              <a:gd name="connsiteY4" fmla="*/ 3667287 h 4278382"/>
              <a:gd name="connsiteX5" fmla="*/ 8288377 w 9749275"/>
              <a:gd name="connsiteY5" fmla="*/ 4278382 h 4278382"/>
              <a:gd name="connsiteX6" fmla="*/ 906690 w 9749275"/>
              <a:gd name="connsiteY6" fmla="*/ 4278382 h 4278382"/>
              <a:gd name="connsiteX7" fmla="*/ 196984 w 9749275"/>
              <a:gd name="connsiteY7" fmla="*/ 3712111 h 4278382"/>
              <a:gd name="connsiteX8" fmla="*/ 71478 w 9749275"/>
              <a:gd name="connsiteY8" fmla="*/ 1097405 h 4278382"/>
              <a:gd name="connsiteX0" fmla="*/ 71478 w 9749275"/>
              <a:gd name="connsiteY0" fmla="*/ 1169234 h 4350211"/>
              <a:gd name="connsiteX1" fmla="*/ 386737 w 9749275"/>
              <a:gd name="connsiteY1" fmla="*/ 208516 h 4350211"/>
              <a:gd name="connsiteX2" fmla="*/ 7974612 w 9749275"/>
              <a:gd name="connsiteY2" fmla="*/ 47151 h 4350211"/>
              <a:gd name="connsiteX3" fmla="*/ 9634578 w 9749275"/>
              <a:gd name="connsiteY3" fmla="*/ 1016835 h 4350211"/>
              <a:gd name="connsiteX4" fmla="*/ 8998084 w 9749275"/>
              <a:gd name="connsiteY4" fmla="*/ 3739116 h 4350211"/>
              <a:gd name="connsiteX5" fmla="*/ 8288377 w 9749275"/>
              <a:gd name="connsiteY5" fmla="*/ 4350211 h 4350211"/>
              <a:gd name="connsiteX6" fmla="*/ 906690 w 9749275"/>
              <a:gd name="connsiteY6" fmla="*/ 4350211 h 4350211"/>
              <a:gd name="connsiteX7" fmla="*/ 196984 w 9749275"/>
              <a:gd name="connsiteY7" fmla="*/ 3783940 h 4350211"/>
              <a:gd name="connsiteX8" fmla="*/ 71478 w 9749275"/>
              <a:gd name="connsiteY8" fmla="*/ 1169234 h 4350211"/>
              <a:gd name="connsiteX0" fmla="*/ 71478 w 9749275"/>
              <a:gd name="connsiteY0" fmla="*/ 1169234 h 4350211"/>
              <a:gd name="connsiteX1" fmla="*/ 386737 w 9749275"/>
              <a:gd name="connsiteY1" fmla="*/ 208516 h 4350211"/>
              <a:gd name="connsiteX2" fmla="*/ 7974612 w 9749275"/>
              <a:gd name="connsiteY2" fmla="*/ 47151 h 4350211"/>
              <a:gd name="connsiteX3" fmla="*/ 9634578 w 9749275"/>
              <a:gd name="connsiteY3" fmla="*/ 1016835 h 4350211"/>
              <a:gd name="connsiteX4" fmla="*/ 8998084 w 9749275"/>
              <a:gd name="connsiteY4" fmla="*/ 3739116 h 4350211"/>
              <a:gd name="connsiteX5" fmla="*/ 8288377 w 9749275"/>
              <a:gd name="connsiteY5" fmla="*/ 4350211 h 4350211"/>
              <a:gd name="connsiteX6" fmla="*/ 906690 w 9749275"/>
              <a:gd name="connsiteY6" fmla="*/ 4350211 h 4350211"/>
              <a:gd name="connsiteX7" fmla="*/ 196984 w 9749275"/>
              <a:gd name="connsiteY7" fmla="*/ 3783940 h 4350211"/>
              <a:gd name="connsiteX8" fmla="*/ 71478 w 9749275"/>
              <a:gd name="connsiteY8" fmla="*/ 1169234 h 4350211"/>
              <a:gd name="connsiteX0" fmla="*/ 71478 w 9749275"/>
              <a:gd name="connsiteY0" fmla="*/ 1172698 h 4353675"/>
              <a:gd name="connsiteX1" fmla="*/ 386737 w 9749275"/>
              <a:gd name="connsiteY1" fmla="*/ 211980 h 4353675"/>
              <a:gd name="connsiteX2" fmla="*/ 7974612 w 9749275"/>
              <a:gd name="connsiteY2" fmla="*/ 50615 h 4353675"/>
              <a:gd name="connsiteX3" fmla="*/ 9634578 w 9749275"/>
              <a:gd name="connsiteY3" fmla="*/ 1020299 h 4353675"/>
              <a:gd name="connsiteX4" fmla="*/ 8998084 w 9749275"/>
              <a:gd name="connsiteY4" fmla="*/ 3742580 h 4353675"/>
              <a:gd name="connsiteX5" fmla="*/ 8288377 w 9749275"/>
              <a:gd name="connsiteY5" fmla="*/ 4353675 h 4353675"/>
              <a:gd name="connsiteX6" fmla="*/ 906690 w 9749275"/>
              <a:gd name="connsiteY6" fmla="*/ 4353675 h 4353675"/>
              <a:gd name="connsiteX7" fmla="*/ 196984 w 9749275"/>
              <a:gd name="connsiteY7" fmla="*/ 3787404 h 4353675"/>
              <a:gd name="connsiteX8" fmla="*/ 71478 w 9749275"/>
              <a:gd name="connsiteY8" fmla="*/ 1172698 h 4353675"/>
              <a:gd name="connsiteX0" fmla="*/ 71478 w 9749275"/>
              <a:gd name="connsiteY0" fmla="*/ 1251486 h 4432463"/>
              <a:gd name="connsiteX1" fmla="*/ 359843 w 9749275"/>
              <a:gd name="connsiteY1" fmla="*/ 165262 h 4432463"/>
              <a:gd name="connsiteX2" fmla="*/ 7974612 w 9749275"/>
              <a:gd name="connsiteY2" fmla="*/ 129403 h 4432463"/>
              <a:gd name="connsiteX3" fmla="*/ 9634578 w 9749275"/>
              <a:gd name="connsiteY3" fmla="*/ 1099087 h 4432463"/>
              <a:gd name="connsiteX4" fmla="*/ 8998084 w 9749275"/>
              <a:gd name="connsiteY4" fmla="*/ 3821368 h 4432463"/>
              <a:gd name="connsiteX5" fmla="*/ 8288377 w 9749275"/>
              <a:gd name="connsiteY5" fmla="*/ 4432463 h 4432463"/>
              <a:gd name="connsiteX6" fmla="*/ 906690 w 9749275"/>
              <a:gd name="connsiteY6" fmla="*/ 4432463 h 4432463"/>
              <a:gd name="connsiteX7" fmla="*/ 196984 w 9749275"/>
              <a:gd name="connsiteY7" fmla="*/ 3866192 h 4432463"/>
              <a:gd name="connsiteX8" fmla="*/ 71478 w 9749275"/>
              <a:gd name="connsiteY8" fmla="*/ 1251486 h 4432463"/>
              <a:gd name="connsiteX0" fmla="*/ 38872 w 9895963"/>
              <a:gd name="connsiteY0" fmla="*/ 1242521 h 4432463"/>
              <a:gd name="connsiteX1" fmla="*/ 506531 w 9895963"/>
              <a:gd name="connsiteY1" fmla="*/ 165262 h 4432463"/>
              <a:gd name="connsiteX2" fmla="*/ 8121300 w 9895963"/>
              <a:gd name="connsiteY2" fmla="*/ 129403 h 4432463"/>
              <a:gd name="connsiteX3" fmla="*/ 9781266 w 9895963"/>
              <a:gd name="connsiteY3" fmla="*/ 1099087 h 4432463"/>
              <a:gd name="connsiteX4" fmla="*/ 9144772 w 9895963"/>
              <a:gd name="connsiteY4" fmla="*/ 3821368 h 4432463"/>
              <a:gd name="connsiteX5" fmla="*/ 8435065 w 9895963"/>
              <a:gd name="connsiteY5" fmla="*/ 4432463 h 4432463"/>
              <a:gd name="connsiteX6" fmla="*/ 1053378 w 9895963"/>
              <a:gd name="connsiteY6" fmla="*/ 4432463 h 4432463"/>
              <a:gd name="connsiteX7" fmla="*/ 343672 w 9895963"/>
              <a:gd name="connsiteY7" fmla="*/ 3866192 h 4432463"/>
              <a:gd name="connsiteX8" fmla="*/ 38872 w 9895963"/>
              <a:gd name="connsiteY8" fmla="*/ 1242521 h 4432463"/>
              <a:gd name="connsiteX0" fmla="*/ 470 w 9857561"/>
              <a:gd name="connsiteY0" fmla="*/ 1242521 h 4432463"/>
              <a:gd name="connsiteX1" fmla="*/ 468129 w 9857561"/>
              <a:gd name="connsiteY1" fmla="*/ 165262 h 4432463"/>
              <a:gd name="connsiteX2" fmla="*/ 8082898 w 9857561"/>
              <a:gd name="connsiteY2" fmla="*/ 129403 h 4432463"/>
              <a:gd name="connsiteX3" fmla="*/ 9742864 w 9857561"/>
              <a:gd name="connsiteY3" fmla="*/ 1099087 h 4432463"/>
              <a:gd name="connsiteX4" fmla="*/ 9106370 w 9857561"/>
              <a:gd name="connsiteY4" fmla="*/ 3821368 h 4432463"/>
              <a:gd name="connsiteX5" fmla="*/ 8396663 w 9857561"/>
              <a:gd name="connsiteY5" fmla="*/ 4432463 h 4432463"/>
              <a:gd name="connsiteX6" fmla="*/ 1014976 w 9857561"/>
              <a:gd name="connsiteY6" fmla="*/ 4432463 h 4432463"/>
              <a:gd name="connsiteX7" fmla="*/ 305270 w 9857561"/>
              <a:gd name="connsiteY7" fmla="*/ 3866192 h 4432463"/>
              <a:gd name="connsiteX8" fmla="*/ 470 w 9857561"/>
              <a:gd name="connsiteY8" fmla="*/ 1242521 h 4432463"/>
              <a:gd name="connsiteX0" fmla="*/ 38 w 9857129"/>
              <a:gd name="connsiteY0" fmla="*/ 1256854 h 4446796"/>
              <a:gd name="connsiteX1" fmla="*/ 1970676 w 9857129"/>
              <a:gd name="connsiteY1" fmla="*/ 159614 h 4446796"/>
              <a:gd name="connsiteX2" fmla="*/ 8082466 w 9857129"/>
              <a:gd name="connsiteY2" fmla="*/ 143736 h 4446796"/>
              <a:gd name="connsiteX3" fmla="*/ 9742432 w 9857129"/>
              <a:gd name="connsiteY3" fmla="*/ 1113420 h 4446796"/>
              <a:gd name="connsiteX4" fmla="*/ 9105938 w 9857129"/>
              <a:gd name="connsiteY4" fmla="*/ 3835701 h 4446796"/>
              <a:gd name="connsiteX5" fmla="*/ 8396231 w 9857129"/>
              <a:gd name="connsiteY5" fmla="*/ 4446796 h 4446796"/>
              <a:gd name="connsiteX6" fmla="*/ 1014544 w 9857129"/>
              <a:gd name="connsiteY6" fmla="*/ 4446796 h 4446796"/>
              <a:gd name="connsiteX7" fmla="*/ 304838 w 9857129"/>
              <a:gd name="connsiteY7" fmla="*/ 3880525 h 4446796"/>
              <a:gd name="connsiteX8" fmla="*/ 38 w 9857129"/>
              <a:gd name="connsiteY8" fmla="*/ 1256854 h 4446796"/>
              <a:gd name="connsiteX0" fmla="*/ 38 w 9857129"/>
              <a:gd name="connsiteY0" fmla="*/ 1113118 h 4303060"/>
              <a:gd name="connsiteX1" fmla="*/ 1970676 w 9857129"/>
              <a:gd name="connsiteY1" fmla="*/ 15878 h 4303060"/>
              <a:gd name="connsiteX2" fmla="*/ 8082466 w 9857129"/>
              <a:gd name="connsiteY2" fmla="*/ 0 h 4303060"/>
              <a:gd name="connsiteX3" fmla="*/ 9742432 w 9857129"/>
              <a:gd name="connsiteY3" fmla="*/ 969684 h 4303060"/>
              <a:gd name="connsiteX4" fmla="*/ 9105938 w 9857129"/>
              <a:gd name="connsiteY4" fmla="*/ 3691965 h 4303060"/>
              <a:gd name="connsiteX5" fmla="*/ 8396231 w 9857129"/>
              <a:gd name="connsiteY5" fmla="*/ 4303060 h 4303060"/>
              <a:gd name="connsiteX6" fmla="*/ 1014544 w 9857129"/>
              <a:gd name="connsiteY6" fmla="*/ 4303060 h 4303060"/>
              <a:gd name="connsiteX7" fmla="*/ 304838 w 9857129"/>
              <a:gd name="connsiteY7" fmla="*/ 3736789 h 4303060"/>
              <a:gd name="connsiteX8" fmla="*/ 38 w 9857129"/>
              <a:gd name="connsiteY8" fmla="*/ 1113118 h 4303060"/>
              <a:gd name="connsiteX0" fmla="*/ 45 w 9857136"/>
              <a:gd name="connsiteY0" fmla="*/ 1113118 h 4303060"/>
              <a:gd name="connsiteX1" fmla="*/ 1970683 w 9857136"/>
              <a:gd name="connsiteY1" fmla="*/ 15878 h 4303060"/>
              <a:gd name="connsiteX2" fmla="*/ 8082473 w 9857136"/>
              <a:gd name="connsiteY2" fmla="*/ 0 h 4303060"/>
              <a:gd name="connsiteX3" fmla="*/ 9742439 w 9857136"/>
              <a:gd name="connsiteY3" fmla="*/ 969684 h 4303060"/>
              <a:gd name="connsiteX4" fmla="*/ 9105945 w 9857136"/>
              <a:gd name="connsiteY4" fmla="*/ 3691965 h 4303060"/>
              <a:gd name="connsiteX5" fmla="*/ 8396238 w 9857136"/>
              <a:gd name="connsiteY5" fmla="*/ 4303060 h 4303060"/>
              <a:gd name="connsiteX6" fmla="*/ 1014551 w 9857136"/>
              <a:gd name="connsiteY6" fmla="*/ 4303060 h 4303060"/>
              <a:gd name="connsiteX7" fmla="*/ 304845 w 9857136"/>
              <a:gd name="connsiteY7" fmla="*/ 3736789 h 4303060"/>
              <a:gd name="connsiteX8" fmla="*/ 45 w 9857136"/>
              <a:gd name="connsiteY8" fmla="*/ 1113118 h 4303060"/>
              <a:gd name="connsiteX0" fmla="*/ 43 w 9857134"/>
              <a:gd name="connsiteY0" fmla="*/ 1289625 h 4479567"/>
              <a:gd name="connsiteX1" fmla="*/ 2065274 w 9857134"/>
              <a:gd name="connsiteY1" fmla="*/ 12566 h 4479567"/>
              <a:gd name="connsiteX2" fmla="*/ 8082471 w 9857134"/>
              <a:gd name="connsiteY2" fmla="*/ 176507 h 4479567"/>
              <a:gd name="connsiteX3" fmla="*/ 9742437 w 9857134"/>
              <a:gd name="connsiteY3" fmla="*/ 1146191 h 4479567"/>
              <a:gd name="connsiteX4" fmla="*/ 9105943 w 9857134"/>
              <a:gd name="connsiteY4" fmla="*/ 3868472 h 4479567"/>
              <a:gd name="connsiteX5" fmla="*/ 8396236 w 9857134"/>
              <a:gd name="connsiteY5" fmla="*/ 4479567 h 4479567"/>
              <a:gd name="connsiteX6" fmla="*/ 1014549 w 9857134"/>
              <a:gd name="connsiteY6" fmla="*/ 4479567 h 4479567"/>
              <a:gd name="connsiteX7" fmla="*/ 304843 w 9857134"/>
              <a:gd name="connsiteY7" fmla="*/ 3913296 h 4479567"/>
              <a:gd name="connsiteX8" fmla="*/ 43 w 9857134"/>
              <a:gd name="connsiteY8" fmla="*/ 1289625 h 4479567"/>
              <a:gd name="connsiteX0" fmla="*/ 43 w 9857134"/>
              <a:gd name="connsiteY0" fmla="*/ 1289625 h 4479567"/>
              <a:gd name="connsiteX1" fmla="*/ 2065274 w 9857134"/>
              <a:gd name="connsiteY1" fmla="*/ 12566 h 4479567"/>
              <a:gd name="connsiteX2" fmla="*/ 8082471 w 9857134"/>
              <a:gd name="connsiteY2" fmla="*/ 176507 h 4479567"/>
              <a:gd name="connsiteX3" fmla="*/ 9742437 w 9857134"/>
              <a:gd name="connsiteY3" fmla="*/ 1146191 h 4479567"/>
              <a:gd name="connsiteX4" fmla="*/ 9105943 w 9857134"/>
              <a:gd name="connsiteY4" fmla="*/ 3868472 h 4479567"/>
              <a:gd name="connsiteX5" fmla="*/ 8396236 w 9857134"/>
              <a:gd name="connsiteY5" fmla="*/ 4479567 h 4479567"/>
              <a:gd name="connsiteX6" fmla="*/ 1014549 w 9857134"/>
              <a:gd name="connsiteY6" fmla="*/ 4479567 h 4479567"/>
              <a:gd name="connsiteX7" fmla="*/ 304843 w 9857134"/>
              <a:gd name="connsiteY7" fmla="*/ 3913296 h 4479567"/>
              <a:gd name="connsiteX8" fmla="*/ 43 w 9857134"/>
              <a:gd name="connsiteY8" fmla="*/ 1289625 h 4479567"/>
              <a:gd name="connsiteX0" fmla="*/ 43 w 9857134"/>
              <a:gd name="connsiteY0" fmla="*/ 1289625 h 4479567"/>
              <a:gd name="connsiteX1" fmla="*/ 2065274 w 9857134"/>
              <a:gd name="connsiteY1" fmla="*/ 12566 h 4479567"/>
              <a:gd name="connsiteX2" fmla="*/ 8082471 w 9857134"/>
              <a:gd name="connsiteY2" fmla="*/ 176507 h 4479567"/>
              <a:gd name="connsiteX3" fmla="*/ 9742437 w 9857134"/>
              <a:gd name="connsiteY3" fmla="*/ 1146191 h 4479567"/>
              <a:gd name="connsiteX4" fmla="*/ 9105943 w 9857134"/>
              <a:gd name="connsiteY4" fmla="*/ 3868472 h 4479567"/>
              <a:gd name="connsiteX5" fmla="*/ 8396236 w 9857134"/>
              <a:gd name="connsiteY5" fmla="*/ 4479567 h 4479567"/>
              <a:gd name="connsiteX6" fmla="*/ 1014549 w 9857134"/>
              <a:gd name="connsiteY6" fmla="*/ 4479567 h 4479567"/>
              <a:gd name="connsiteX7" fmla="*/ 304843 w 9857134"/>
              <a:gd name="connsiteY7" fmla="*/ 3913296 h 4479567"/>
              <a:gd name="connsiteX8" fmla="*/ 43 w 9857134"/>
              <a:gd name="connsiteY8" fmla="*/ 1289625 h 4479567"/>
              <a:gd name="connsiteX0" fmla="*/ 43 w 9857134"/>
              <a:gd name="connsiteY0" fmla="*/ 1289625 h 4479567"/>
              <a:gd name="connsiteX1" fmla="*/ 2065274 w 9857134"/>
              <a:gd name="connsiteY1" fmla="*/ 12566 h 4479567"/>
              <a:gd name="connsiteX2" fmla="*/ 8082471 w 9857134"/>
              <a:gd name="connsiteY2" fmla="*/ 176507 h 4479567"/>
              <a:gd name="connsiteX3" fmla="*/ 9742437 w 9857134"/>
              <a:gd name="connsiteY3" fmla="*/ 1146191 h 4479567"/>
              <a:gd name="connsiteX4" fmla="*/ 9105943 w 9857134"/>
              <a:gd name="connsiteY4" fmla="*/ 3868472 h 4479567"/>
              <a:gd name="connsiteX5" fmla="*/ 8396236 w 9857134"/>
              <a:gd name="connsiteY5" fmla="*/ 4479567 h 4479567"/>
              <a:gd name="connsiteX6" fmla="*/ 1014549 w 9857134"/>
              <a:gd name="connsiteY6" fmla="*/ 4479567 h 4479567"/>
              <a:gd name="connsiteX7" fmla="*/ 304843 w 9857134"/>
              <a:gd name="connsiteY7" fmla="*/ 3913296 h 4479567"/>
              <a:gd name="connsiteX8" fmla="*/ 43 w 9857134"/>
              <a:gd name="connsiteY8" fmla="*/ 1289625 h 4479567"/>
              <a:gd name="connsiteX0" fmla="*/ 43 w 9524004"/>
              <a:gd name="connsiteY0" fmla="*/ 1289625 h 4479567"/>
              <a:gd name="connsiteX1" fmla="*/ 2065274 w 9524004"/>
              <a:gd name="connsiteY1" fmla="*/ 12566 h 4479567"/>
              <a:gd name="connsiteX2" fmla="*/ 8082471 w 9524004"/>
              <a:gd name="connsiteY2" fmla="*/ 176507 h 4479567"/>
              <a:gd name="connsiteX3" fmla="*/ 9048754 w 9524004"/>
              <a:gd name="connsiteY3" fmla="*/ 1276060 h 4479567"/>
              <a:gd name="connsiteX4" fmla="*/ 9105943 w 9524004"/>
              <a:gd name="connsiteY4" fmla="*/ 3868472 h 4479567"/>
              <a:gd name="connsiteX5" fmla="*/ 8396236 w 9524004"/>
              <a:gd name="connsiteY5" fmla="*/ 4479567 h 4479567"/>
              <a:gd name="connsiteX6" fmla="*/ 1014549 w 9524004"/>
              <a:gd name="connsiteY6" fmla="*/ 4479567 h 4479567"/>
              <a:gd name="connsiteX7" fmla="*/ 304843 w 9524004"/>
              <a:gd name="connsiteY7" fmla="*/ 3913296 h 4479567"/>
              <a:gd name="connsiteX8" fmla="*/ 43 w 9524004"/>
              <a:gd name="connsiteY8" fmla="*/ 1289625 h 4479567"/>
              <a:gd name="connsiteX0" fmla="*/ 43 w 9671683"/>
              <a:gd name="connsiteY0" fmla="*/ 1289625 h 4479567"/>
              <a:gd name="connsiteX1" fmla="*/ 2065274 w 9671683"/>
              <a:gd name="connsiteY1" fmla="*/ 12566 h 4479567"/>
              <a:gd name="connsiteX2" fmla="*/ 8082471 w 9671683"/>
              <a:gd name="connsiteY2" fmla="*/ 176507 h 4479567"/>
              <a:gd name="connsiteX3" fmla="*/ 9048754 w 9671683"/>
              <a:gd name="connsiteY3" fmla="*/ 1276060 h 4479567"/>
              <a:gd name="connsiteX4" fmla="*/ 9105943 w 9671683"/>
              <a:gd name="connsiteY4" fmla="*/ 3868472 h 4479567"/>
              <a:gd name="connsiteX5" fmla="*/ 8396236 w 9671683"/>
              <a:gd name="connsiteY5" fmla="*/ 4479567 h 4479567"/>
              <a:gd name="connsiteX6" fmla="*/ 1014549 w 9671683"/>
              <a:gd name="connsiteY6" fmla="*/ 4479567 h 4479567"/>
              <a:gd name="connsiteX7" fmla="*/ 304843 w 9671683"/>
              <a:gd name="connsiteY7" fmla="*/ 3913296 h 4479567"/>
              <a:gd name="connsiteX8" fmla="*/ 43 w 9671683"/>
              <a:gd name="connsiteY8" fmla="*/ 1289625 h 447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71683" h="4479567">
                <a:moveTo>
                  <a:pt x="43" y="1289625"/>
                </a:moveTo>
                <a:cubicBezTo>
                  <a:pt x="-8922" y="644132"/>
                  <a:pt x="1401851" y="-106550"/>
                  <a:pt x="2065274" y="12566"/>
                </a:cubicBezTo>
                <a:cubicBezTo>
                  <a:pt x="3247902" y="272332"/>
                  <a:pt x="5506296" y="-33282"/>
                  <a:pt x="8082471" y="176507"/>
                </a:cubicBezTo>
                <a:cubicBezTo>
                  <a:pt x="9257501" y="546135"/>
                  <a:pt x="8770848" y="307837"/>
                  <a:pt x="9048754" y="1276060"/>
                </a:cubicBezTo>
                <a:cubicBezTo>
                  <a:pt x="9744498" y="2112858"/>
                  <a:pt x="9981496" y="2928174"/>
                  <a:pt x="9105943" y="3868472"/>
                </a:cubicBezTo>
                <a:cubicBezTo>
                  <a:pt x="9105943" y="4002977"/>
                  <a:pt x="8530741" y="4479567"/>
                  <a:pt x="8396236" y="4479567"/>
                </a:cubicBezTo>
                <a:lnTo>
                  <a:pt x="1014549" y="4479567"/>
                </a:lnTo>
                <a:cubicBezTo>
                  <a:pt x="880044" y="4479567"/>
                  <a:pt x="582748" y="4289848"/>
                  <a:pt x="304843" y="3913296"/>
                </a:cubicBezTo>
                <a:cubicBezTo>
                  <a:pt x="107620" y="2934151"/>
                  <a:pt x="89690" y="2376347"/>
                  <a:pt x="43" y="1289625"/>
                </a:cubicBezTo>
                <a:close/>
              </a:path>
            </a:pathLst>
          </a:custGeom>
          <a:solidFill>
            <a:srgbClr val="2CB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Hình chữ nhật: Góc Tròn 8">
            <a:extLst>
              <a:ext uri="{FF2B5EF4-FFF2-40B4-BE49-F238E27FC236}">
                <a16:creationId xmlns:a16="http://schemas.microsoft.com/office/drawing/2014/main" id="{5F29F431-04A0-4AA7-8E98-35B7BE9B00FB}"/>
              </a:ext>
            </a:extLst>
          </p:cNvPr>
          <p:cNvSpPr/>
          <p:nvPr/>
        </p:nvSpPr>
        <p:spPr>
          <a:xfrm>
            <a:off x="3352210" y="2038766"/>
            <a:ext cx="5486400" cy="2631143"/>
          </a:xfrm>
          <a:prstGeom prst="roundRect">
            <a:avLst>
              <a:gd name="adj" fmla="val 3208"/>
            </a:avLst>
          </a:prstGeom>
          <a:solidFill>
            <a:schemeClr val="accent4">
              <a:lumMod val="60000"/>
              <a:lumOff val="4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Hình chữ nhật: Góc Tròn 6">
            <a:extLst>
              <a:ext uri="{FF2B5EF4-FFF2-40B4-BE49-F238E27FC236}">
                <a16:creationId xmlns:a16="http://schemas.microsoft.com/office/drawing/2014/main" id="{73B6DF58-BBED-4DA1-B875-05B4C99CE7FF}"/>
              </a:ext>
            </a:extLst>
          </p:cNvPr>
          <p:cNvSpPr/>
          <p:nvPr/>
        </p:nvSpPr>
        <p:spPr>
          <a:xfrm>
            <a:off x="3135642" y="4711235"/>
            <a:ext cx="5919537" cy="181898"/>
          </a:xfrm>
          <a:custGeom>
            <a:avLst/>
            <a:gdLst>
              <a:gd name="connsiteX0" fmla="*/ 0 w 5919537"/>
              <a:gd name="connsiteY0" fmla="*/ 51745 h 310462"/>
              <a:gd name="connsiteX1" fmla="*/ 51745 w 5919537"/>
              <a:gd name="connsiteY1" fmla="*/ 0 h 310462"/>
              <a:gd name="connsiteX2" fmla="*/ 5867792 w 5919537"/>
              <a:gd name="connsiteY2" fmla="*/ 0 h 310462"/>
              <a:gd name="connsiteX3" fmla="*/ 5919537 w 5919537"/>
              <a:gd name="connsiteY3" fmla="*/ 51745 h 310462"/>
              <a:gd name="connsiteX4" fmla="*/ 5919537 w 5919537"/>
              <a:gd name="connsiteY4" fmla="*/ 258717 h 310462"/>
              <a:gd name="connsiteX5" fmla="*/ 5867792 w 5919537"/>
              <a:gd name="connsiteY5" fmla="*/ 310462 h 310462"/>
              <a:gd name="connsiteX6" fmla="*/ 51745 w 5919537"/>
              <a:gd name="connsiteY6" fmla="*/ 310462 h 310462"/>
              <a:gd name="connsiteX7" fmla="*/ 0 w 5919537"/>
              <a:gd name="connsiteY7" fmla="*/ 258717 h 310462"/>
              <a:gd name="connsiteX8" fmla="*/ 0 w 5919537"/>
              <a:gd name="connsiteY8" fmla="*/ 51745 h 310462"/>
              <a:gd name="connsiteX0" fmla="*/ 0 w 5919537"/>
              <a:gd name="connsiteY0" fmla="*/ 51745 h 310462"/>
              <a:gd name="connsiteX1" fmla="*/ 51745 w 5919537"/>
              <a:gd name="connsiteY1" fmla="*/ 0 h 310462"/>
              <a:gd name="connsiteX2" fmla="*/ 5867792 w 5919537"/>
              <a:gd name="connsiteY2" fmla="*/ 0 h 310462"/>
              <a:gd name="connsiteX3" fmla="*/ 5919537 w 5919537"/>
              <a:gd name="connsiteY3" fmla="*/ 51745 h 310462"/>
              <a:gd name="connsiteX4" fmla="*/ 5919537 w 5919537"/>
              <a:gd name="connsiteY4" fmla="*/ 258717 h 310462"/>
              <a:gd name="connsiteX5" fmla="*/ 5867792 w 5919537"/>
              <a:gd name="connsiteY5" fmla="*/ 310462 h 310462"/>
              <a:gd name="connsiteX6" fmla="*/ 226673 w 5919537"/>
              <a:gd name="connsiteY6" fmla="*/ 310462 h 310462"/>
              <a:gd name="connsiteX7" fmla="*/ 0 w 5919537"/>
              <a:gd name="connsiteY7" fmla="*/ 258717 h 310462"/>
              <a:gd name="connsiteX8" fmla="*/ 0 w 5919537"/>
              <a:gd name="connsiteY8" fmla="*/ 51745 h 310462"/>
              <a:gd name="connsiteX0" fmla="*/ 0 w 5919537"/>
              <a:gd name="connsiteY0" fmla="*/ 51745 h 310462"/>
              <a:gd name="connsiteX1" fmla="*/ 51745 w 5919537"/>
              <a:gd name="connsiteY1" fmla="*/ 0 h 310462"/>
              <a:gd name="connsiteX2" fmla="*/ 5867792 w 5919537"/>
              <a:gd name="connsiteY2" fmla="*/ 0 h 310462"/>
              <a:gd name="connsiteX3" fmla="*/ 5919537 w 5919537"/>
              <a:gd name="connsiteY3" fmla="*/ 51745 h 310462"/>
              <a:gd name="connsiteX4" fmla="*/ 5919537 w 5919537"/>
              <a:gd name="connsiteY4" fmla="*/ 258717 h 310462"/>
              <a:gd name="connsiteX5" fmla="*/ 5867792 w 5919537"/>
              <a:gd name="connsiteY5" fmla="*/ 310462 h 310462"/>
              <a:gd name="connsiteX6" fmla="*/ 226673 w 5919537"/>
              <a:gd name="connsiteY6" fmla="*/ 310462 h 310462"/>
              <a:gd name="connsiteX7" fmla="*/ 151075 w 5919537"/>
              <a:gd name="connsiteY7" fmla="*/ 179204 h 310462"/>
              <a:gd name="connsiteX8" fmla="*/ 0 w 5919537"/>
              <a:gd name="connsiteY8" fmla="*/ 51745 h 310462"/>
              <a:gd name="connsiteX0" fmla="*/ 0 w 5919537"/>
              <a:gd name="connsiteY0" fmla="*/ 51745 h 310462"/>
              <a:gd name="connsiteX1" fmla="*/ 51745 w 5919537"/>
              <a:gd name="connsiteY1" fmla="*/ 0 h 310462"/>
              <a:gd name="connsiteX2" fmla="*/ 5867792 w 5919537"/>
              <a:gd name="connsiteY2" fmla="*/ 0 h 310462"/>
              <a:gd name="connsiteX3" fmla="*/ 5919537 w 5919537"/>
              <a:gd name="connsiteY3" fmla="*/ 51745 h 310462"/>
              <a:gd name="connsiteX4" fmla="*/ 5919537 w 5919537"/>
              <a:gd name="connsiteY4" fmla="*/ 258717 h 310462"/>
              <a:gd name="connsiteX5" fmla="*/ 5867792 w 5919537"/>
              <a:gd name="connsiteY5" fmla="*/ 310462 h 310462"/>
              <a:gd name="connsiteX6" fmla="*/ 226673 w 5919537"/>
              <a:gd name="connsiteY6" fmla="*/ 310462 h 310462"/>
              <a:gd name="connsiteX7" fmla="*/ 111318 w 5919537"/>
              <a:gd name="connsiteY7" fmla="*/ 226912 h 310462"/>
              <a:gd name="connsiteX8" fmla="*/ 0 w 5919537"/>
              <a:gd name="connsiteY8" fmla="*/ 51745 h 310462"/>
              <a:gd name="connsiteX0" fmla="*/ 0 w 5919537"/>
              <a:gd name="connsiteY0" fmla="*/ 51745 h 310462"/>
              <a:gd name="connsiteX1" fmla="*/ 51745 w 5919537"/>
              <a:gd name="connsiteY1" fmla="*/ 0 h 310462"/>
              <a:gd name="connsiteX2" fmla="*/ 5867792 w 5919537"/>
              <a:gd name="connsiteY2" fmla="*/ 0 h 310462"/>
              <a:gd name="connsiteX3" fmla="*/ 5919537 w 5919537"/>
              <a:gd name="connsiteY3" fmla="*/ 51745 h 310462"/>
              <a:gd name="connsiteX4" fmla="*/ 5890323 w 5919537"/>
              <a:gd name="connsiteY4" fmla="*/ 229503 h 310462"/>
              <a:gd name="connsiteX5" fmla="*/ 5867792 w 5919537"/>
              <a:gd name="connsiteY5" fmla="*/ 310462 h 310462"/>
              <a:gd name="connsiteX6" fmla="*/ 226673 w 5919537"/>
              <a:gd name="connsiteY6" fmla="*/ 310462 h 310462"/>
              <a:gd name="connsiteX7" fmla="*/ 111318 w 5919537"/>
              <a:gd name="connsiteY7" fmla="*/ 226912 h 310462"/>
              <a:gd name="connsiteX8" fmla="*/ 0 w 5919537"/>
              <a:gd name="connsiteY8" fmla="*/ 51745 h 310462"/>
              <a:gd name="connsiteX0" fmla="*/ 0 w 5919537"/>
              <a:gd name="connsiteY0" fmla="*/ 51745 h 310462"/>
              <a:gd name="connsiteX1" fmla="*/ 51745 w 5919537"/>
              <a:gd name="connsiteY1" fmla="*/ 0 h 310462"/>
              <a:gd name="connsiteX2" fmla="*/ 5867792 w 5919537"/>
              <a:gd name="connsiteY2" fmla="*/ 0 h 310462"/>
              <a:gd name="connsiteX3" fmla="*/ 5919537 w 5919537"/>
              <a:gd name="connsiteY3" fmla="*/ 51745 h 310462"/>
              <a:gd name="connsiteX4" fmla="*/ 5890323 w 5919537"/>
              <a:gd name="connsiteY4" fmla="*/ 229503 h 310462"/>
              <a:gd name="connsiteX5" fmla="*/ 5765543 w 5919537"/>
              <a:gd name="connsiteY5" fmla="*/ 310462 h 310462"/>
              <a:gd name="connsiteX6" fmla="*/ 226673 w 5919537"/>
              <a:gd name="connsiteY6" fmla="*/ 310462 h 310462"/>
              <a:gd name="connsiteX7" fmla="*/ 111318 w 5919537"/>
              <a:gd name="connsiteY7" fmla="*/ 226912 h 310462"/>
              <a:gd name="connsiteX8" fmla="*/ 0 w 5919537"/>
              <a:gd name="connsiteY8" fmla="*/ 51745 h 310462"/>
              <a:gd name="connsiteX0" fmla="*/ 0 w 5919537"/>
              <a:gd name="connsiteY0" fmla="*/ 51745 h 310462"/>
              <a:gd name="connsiteX1" fmla="*/ 51745 w 5919537"/>
              <a:gd name="connsiteY1" fmla="*/ 0 h 310462"/>
              <a:gd name="connsiteX2" fmla="*/ 5867792 w 5919537"/>
              <a:gd name="connsiteY2" fmla="*/ 0 h 310462"/>
              <a:gd name="connsiteX3" fmla="*/ 5919537 w 5919537"/>
              <a:gd name="connsiteY3" fmla="*/ 51745 h 310462"/>
              <a:gd name="connsiteX4" fmla="*/ 5831895 w 5919537"/>
              <a:gd name="connsiteY4" fmla="*/ 200289 h 310462"/>
              <a:gd name="connsiteX5" fmla="*/ 5765543 w 5919537"/>
              <a:gd name="connsiteY5" fmla="*/ 310462 h 310462"/>
              <a:gd name="connsiteX6" fmla="*/ 226673 w 5919537"/>
              <a:gd name="connsiteY6" fmla="*/ 310462 h 310462"/>
              <a:gd name="connsiteX7" fmla="*/ 111318 w 5919537"/>
              <a:gd name="connsiteY7" fmla="*/ 226912 h 310462"/>
              <a:gd name="connsiteX8" fmla="*/ 0 w 5919537"/>
              <a:gd name="connsiteY8" fmla="*/ 51745 h 310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19537" h="310462">
                <a:moveTo>
                  <a:pt x="0" y="51745"/>
                </a:moveTo>
                <a:cubicBezTo>
                  <a:pt x="0" y="23167"/>
                  <a:pt x="23167" y="0"/>
                  <a:pt x="51745" y="0"/>
                </a:cubicBezTo>
                <a:lnTo>
                  <a:pt x="5867792" y="0"/>
                </a:lnTo>
                <a:cubicBezTo>
                  <a:pt x="5896370" y="0"/>
                  <a:pt x="5919537" y="23167"/>
                  <a:pt x="5919537" y="51745"/>
                </a:cubicBezTo>
                <a:lnTo>
                  <a:pt x="5831895" y="200289"/>
                </a:lnTo>
                <a:cubicBezTo>
                  <a:pt x="5831895" y="228867"/>
                  <a:pt x="5794121" y="310462"/>
                  <a:pt x="5765543" y="310462"/>
                </a:cubicBezTo>
                <a:lnTo>
                  <a:pt x="226673" y="310462"/>
                </a:lnTo>
                <a:cubicBezTo>
                  <a:pt x="198095" y="310462"/>
                  <a:pt x="111318" y="255490"/>
                  <a:pt x="111318" y="226912"/>
                </a:cubicBezTo>
                <a:lnTo>
                  <a:pt x="0" y="51745"/>
                </a:lnTo>
                <a:close/>
              </a:path>
            </a:pathLst>
          </a:custGeom>
          <a:solidFill>
            <a:srgbClr val="F4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ình chữ nhật: Góc Tròn 7">
            <a:extLst>
              <a:ext uri="{FF2B5EF4-FFF2-40B4-BE49-F238E27FC236}">
                <a16:creationId xmlns:a16="http://schemas.microsoft.com/office/drawing/2014/main" id="{BF0C335D-DD30-4A4B-9030-77CFC1E5BA8E}"/>
              </a:ext>
            </a:extLst>
          </p:cNvPr>
          <p:cNvSpPr/>
          <p:nvPr/>
        </p:nvSpPr>
        <p:spPr>
          <a:xfrm>
            <a:off x="5457172" y="4711235"/>
            <a:ext cx="1277655" cy="83286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25" name="Nhóm 24">
            <a:extLst>
              <a:ext uri="{FF2B5EF4-FFF2-40B4-BE49-F238E27FC236}">
                <a16:creationId xmlns:a16="http://schemas.microsoft.com/office/drawing/2014/main" id="{23230A3F-5634-43C6-A4A6-4D9D0B48D6C8}"/>
              </a:ext>
            </a:extLst>
          </p:cNvPr>
          <p:cNvGrpSpPr/>
          <p:nvPr/>
        </p:nvGrpSpPr>
        <p:grpSpPr>
          <a:xfrm>
            <a:off x="9465112" y="2674256"/>
            <a:ext cx="1104561" cy="2631143"/>
            <a:chOff x="9473922" y="1174377"/>
            <a:chExt cx="1738645" cy="3862507"/>
          </a:xfrm>
        </p:grpSpPr>
        <p:grpSp>
          <p:nvGrpSpPr>
            <p:cNvPr id="17" name="Nhóm 16">
              <a:extLst>
                <a:ext uri="{FF2B5EF4-FFF2-40B4-BE49-F238E27FC236}">
                  <a16:creationId xmlns:a16="http://schemas.microsoft.com/office/drawing/2014/main" id="{ED5B1DF4-3B3A-4F31-B6AC-1F2FA9AE23E5}"/>
                </a:ext>
              </a:extLst>
            </p:cNvPr>
            <p:cNvGrpSpPr/>
            <p:nvPr/>
          </p:nvGrpSpPr>
          <p:grpSpPr>
            <a:xfrm>
              <a:off x="9473922" y="1464361"/>
              <a:ext cx="1121963" cy="3345203"/>
              <a:chOff x="9632414" y="1468460"/>
              <a:chExt cx="1121963" cy="3345203"/>
            </a:xfrm>
          </p:grpSpPr>
          <p:sp>
            <p:nvSpPr>
              <p:cNvPr id="12" name="Hình Bầu dục 11">
                <a:extLst>
                  <a:ext uri="{FF2B5EF4-FFF2-40B4-BE49-F238E27FC236}">
                    <a16:creationId xmlns:a16="http://schemas.microsoft.com/office/drawing/2014/main" id="{6BC76ACA-0566-46E8-A94A-402BABE2ECE2}"/>
                  </a:ext>
                </a:extLst>
              </p:cNvPr>
              <p:cNvSpPr/>
              <p:nvPr/>
            </p:nvSpPr>
            <p:spPr>
              <a:xfrm rot="20713219">
                <a:off x="9827794" y="1468460"/>
                <a:ext cx="459242" cy="1002451"/>
              </a:xfrm>
              <a:custGeom>
                <a:avLst/>
                <a:gdLst>
                  <a:gd name="connsiteX0" fmla="*/ 0 w 525712"/>
                  <a:gd name="connsiteY0" fmla="*/ 391190 h 782379"/>
                  <a:gd name="connsiteX1" fmla="*/ 262856 w 525712"/>
                  <a:gd name="connsiteY1" fmla="*/ 0 h 782379"/>
                  <a:gd name="connsiteX2" fmla="*/ 525712 w 525712"/>
                  <a:gd name="connsiteY2" fmla="*/ 391190 h 782379"/>
                  <a:gd name="connsiteX3" fmla="*/ 262856 w 525712"/>
                  <a:gd name="connsiteY3" fmla="*/ 782380 h 782379"/>
                  <a:gd name="connsiteX4" fmla="*/ 0 w 525712"/>
                  <a:gd name="connsiteY4" fmla="*/ 391190 h 782379"/>
                  <a:gd name="connsiteX0" fmla="*/ 2 w 525714"/>
                  <a:gd name="connsiteY0" fmla="*/ 532142 h 923332"/>
                  <a:gd name="connsiteX1" fmla="*/ 266272 w 525714"/>
                  <a:gd name="connsiteY1" fmla="*/ 0 h 923332"/>
                  <a:gd name="connsiteX2" fmla="*/ 525714 w 525714"/>
                  <a:gd name="connsiteY2" fmla="*/ 532142 h 923332"/>
                  <a:gd name="connsiteX3" fmla="*/ 262858 w 525714"/>
                  <a:gd name="connsiteY3" fmla="*/ 923332 h 923332"/>
                  <a:gd name="connsiteX4" fmla="*/ 2 w 525714"/>
                  <a:gd name="connsiteY4" fmla="*/ 532142 h 923332"/>
                  <a:gd name="connsiteX0" fmla="*/ 21 w 525733"/>
                  <a:gd name="connsiteY0" fmla="*/ 532142 h 1002448"/>
                  <a:gd name="connsiteX1" fmla="*/ 266291 w 525733"/>
                  <a:gd name="connsiteY1" fmla="*/ 0 h 1002448"/>
                  <a:gd name="connsiteX2" fmla="*/ 525733 w 525733"/>
                  <a:gd name="connsiteY2" fmla="*/ 532142 h 1002448"/>
                  <a:gd name="connsiteX3" fmla="*/ 255514 w 525733"/>
                  <a:gd name="connsiteY3" fmla="*/ 1002448 h 1002448"/>
                  <a:gd name="connsiteX4" fmla="*/ 21 w 525733"/>
                  <a:gd name="connsiteY4" fmla="*/ 532142 h 1002448"/>
                  <a:gd name="connsiteX0" fmla="*/ 14 w 476520"/>
                  <a:gd name="connsiteY0" fmla="*/ 532145 h 1002455"/>
                  <a:gd name="connsiteX1" fmla="*/ 266284 w 476520"/>
                  <a:gd name="connsiteY1" fmla="*/ 3 h 1002455"/>
                  <a:gd name="connsiteX2" fmla="*/ 476520 w 476520"/>
                  <a:gd name="connsiteY2" fmla="*/ 539428 h 1002455"/>
                  <a:gd name="connsiteX3" fmla="*/ 255507 w 476520"/>
                  <a:gd name="connsiteY3" fmla="*/ 1002451 h 1002455"/>
                  <a:gd name="connsiteX4" fmla="*/ 14 w 476520"/>
                  <a:gd name="connsiteY4" fmla="*/ 532145 h 1002455"/>
                  <a:gd name="connsiteX0" fmla="*/ 15 w 459242"/>
                  <a:gd name="connsiteY0" fmla="*/ 543459 h 1002451"/>
                  <a:gd name="connsiteX1" fmla="*/ 249006 w 459242"/>
                  <a:gd name="connsiteY1" fmla="*/ 2 h 1002451"/>
                  <a:gd name="connsiteX2" fmla="*/ 459242 w 459242"/>
                  <a:gd name="connsiteY2" fmla="*/ 539427 h 1002451"/>
                  <a:gd name="connsiteX3" fmla="*/ 238229 w 459242"/>
                  <a:gd name="connsiteY3" fmla="*/ 1002450 h 1002451"/>
                  <a:gd name="connsiteX4" fmla="*/ 15 w 459242"/>
                  <a:gd name="connsiteY4" fmla="*/ 543459 h 100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242" h="1002451">
                    <a:moveTo>
                      <a:pt x="15" y="543459"/>
                    </a:moveTo>
                    <a:cubicBezTo>
                      <a:pt x="1811" y="376384"/>
                      <a:pt x="172468" y="674"/>
                      <a:pt x="249006" y="2"/>
                    </a:cubicBezTo>
                    <a:cubicBezTo>
                      <a:pt x="325544" y="-670"/>
                      <a:pt x="459242" y="323379"/>
                      <a:pt x="459242" y="539427"/>
                    </a:cubicBezTo>
                    <a:cubicBezTo>
                      <a:pt x="459242" y="755475"/>
                      <a:pt x="314767" y="1001778"/>
                      <a:pt x="238229" y="1002450"/>
                    </a:cubicBezTo>
                    <a:cubicBezTo>
                      <a:pt x="161691" y="1003122"/>
                      <a:pt x="-1781" y="710534"/>
                      <a:pt x="15" y="543459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1" name="Cung 10">
                <a:extLst>
                  <a:ext uri="{FF2B5EF4-FFF2-40B4-BE49-F238E27FC236}">
                    <a16:creationId xmlns:a16="http://schemas.microsoft.com/office/drawing/2014/main" id="{3AA22062-0A35-48FE-859D-DC92B29AAB13}"/>
                  </a:ext>
                </a:extLst>
              </p:cNvPr>
              <p:cNvSpPr/>
              <p:nvPr/>
            </p:nvSpPr>
            <p:spPr>
              <a:xfrm>
                <a:off x="9899676" y="1881051"/>
                <a:ext cx="315478" cy="2932612"/>
              </a:xfrm>
              <a:prstGeom prst="arc">
                <a:avLst>
                  <a:gd name="adj1" fmla="val 16364289"/>
                  <a:gd name="adj2" fmla="val 0"/>
                </a:avLst>
              </a:prstGeom>
              <a:ln w="571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3" name="Hình Bầu dục 11">
                <a:extLst>
                  <a:ext uri="{FF2B5EF4-FFF2-40B4-BE49-F238E27FC236}">
                    <a16:creationId xmlns:a16="http://schemas.microsoft.com/office/drawing/2014/main" id="{E4807BD7-AA4D-4DDF-B1E3-C61CC6BF13AC}"/>
                  </a:ext>
                </a:extLst>
              </p:cNvPr>
              <p:cNvSpPr/>
              <p:nvPr/>
            </p:nvSpPr>
            <p:spPr>
              <a:xfrm rot="2787974">
                <a:off x="10287209" y="2204984"/>
                <a:ext cx="319192" cy="615142"/>
              </a:xfrm>
              <a:custGeom>
                <a:avLst/>
                <a:gdLst>
                  <a:gd name="connsiteX0" fmla="*/ 0 w 525712"/>
                  <a:gd name="connsiteY0" fmla="*/ 391190 h 782379"/>
                  <a:gd name="connsiteX1" fmla="*/ 262856 w 525712"/>
                  <a:gd name="connsiteY1" fmla="*/ 0 h 782379"/>
                  <a:gd name="connsiteX2" fmla="*/ 525712 w 525712"/>
                  <a:gd name="connsiteY2" fmla="*/ 391190 h 782379"/>
                  <a:gd name="connsiteX3" fmla="*/ 262856 w 525712"/>
                  <a:gd name="connsiteY3" fmla="*/ 782380 h 782379"/>
                  <a:gd name="connsiteX4" fmla="*/ 0 w 525712"/>
                  <a:gd name="connsiteY4" fmla="*/ 391190 h 782379"/>
                  <a:gd name="connsiteX0" fmla="*/ 2 w 525714"/>
                  <a:gd name="connsiteY0" fmla="*/ 532142 h 923332"/>
                  <a:gd name="connsiteX1" fmla="*/ 266272 w 525714"/>
                  <a:gd name="connsiteY1" fmla="*/ 0 h 923332"/>
                  <a:gd name="connsiteX2" fmla="*/ 525714 w 525714"/>
                  <a:gd name="connsiteY2" fmla="*/ 532142 h 923332"/>
                  <a:gd name="connsiteX3" fmla="*/ 262858 w 525714"/>
                  <a:gd name="connsiteY3" fmla="*/ 923332 h 923332"/>
                  <a:gd name="connsiteX4" fmla="*/ 2 w 525714"/>
                  <a:gd name="connsiteY4" fmla="*/ 532142 h 923332"/>
                  <a:gd name="connsiteX0" fmla="*/ 21 w 525733"/>
                  <a:gd name="connsiteY0" fmla="*/ 532142 h 1002448"/>
                  <a:gd name="connsiteX1" fmla="*/ 266291 w 525733"/>
                  <a:gd name="connsiteY1" fmla="*/ 0 h 1002448"/>
                  <a:gd name="connsiteX2" fmla="*/ 525733 w 525733"/>
                  <a:gd name="connsiteY2" fmla="*/ 532142 h 1002448"/>
                  <a:gd name="connsiteX3" fmla="*/ 255514 w 525733"/>
                  <a:gd name="connsiteY3" fmla="*/ 1002448 h 1002448"/>
                  <a:gd name="connsiteX4" fmla="*/ 21 w 525733"/>
                  <a:gd name="connsiteY4" fmla="*/ 532142 h 1002448"/>
                  <a:gd name="connsiteX0" fmla="*/ 14 w 476520"/>
                  <a:gd name="connsiteY0" fmla="*/ 532145 h 1002455"/>
                  <a:gd name="connsiteX1" fmla="*/ 266284 w 476520"/>
                  <a:gd name="connsiteY1" fmla="*/ 3 h 1002455"/>
                  <a:gd name="connsiteX2" fmla="*/ 476520 w 476520"/>
                  <a:gd name="connsiteY2" fmla="*/ 539428 h 1002455"/>
                  <a:gd name="connsiteX3" fmla="*/ 255507 w 476520"/>
                  <a:gd name="connsiteY3" fmla="*/ 1002451 h 1002455"/>
                  <a:gd name="connsiteX4" fmla="*/ 14 w 476520"/>
                  <a:gd name="connsiteY4" fmla="*/ 532145 h 1002455"/>
                  <a:gd name="connsiteX0" fmla="*/ 15 w 459242"/>
                  <a:gd name="connsiteY0" fmla="*/ 543459 h 1002451"/>
                  <a:gd name="connsiteX1" fmla="*/ 249006 w 459242"/>
                  <a:gd name="connsiteY1" fmla="*/ 2 h 1002451"/>
                  <a:gd name="connsiteX2" fmla="*/ 459242 w 459242"/>
                  <a:gd name="connsiteY2" fmla="*/ 539427 h 1002451"/>
                  <a:gd name="connsiteX3" fmla="*/ 238229 w 459242"/>
                  <a:gd name="connsiteY3" fmla="*/ 1002450 h 1002451"/>
                  <a:gd name="connsiteX4" fmla="*/ 15 w 459242"/>
                  <a:gd name="connsiteY4" fmla="*/ 543459 h 100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242" h="1002451">
                    <a:moveTo>
                      <a:pt x="15" y="543459"/>
                    </a:moveTo>
                    <a:cubicBezTo>
                      <a:pt x="1811" y="376384"/>
                      <a:pt x="172468" y="674"/>
                      <a:pt x="249006" y="2"/>
                    </a:cubicBezTo>
                    <a:cubicBezTo>
                      <a:pt x="325544" y="-670"/>
                      <a:pt x="459242" y="323379"/>
                      <a:pt x="459242" y="539427"/>
                    </a:cubicBezTo>
                    <a:cubicBezTo>
                      <a:pt x="459242" y="755475"/>
                      <a:pt x="314767" y="1001778"/>
                      <a:pt x="238229" y="1002450"/>
                    </a:cubicBezTo>
                    <a:cubicBezTo>
                      <a:pt x="161691" y="1003122"/>
                      <a:pt x="-1781" y="710534"/>
                      <a:pt x="15" y="543459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4" name="Hình Bầu dục 11">
                <a:extLst>
                  <a:ext uri="{FF2B5EF4-FFF2-40B4-BE49-F238E27FC236}">
                    <a16:creationId xmlns:a16="http://schemas.microsoft.com/office/drawing/2014/main" id="{4F99EBF3-6CDB-49B9-AE04-D4B6F1D3E60B}"/>
                  </a:ext>
                </a:extLst>
              </p:cNvPr>
              <p:cNvSpPr/>
              <p:nvPr/>
            </p:nvSpPr>
            <p:spPr>
              <a:xfrm rot="18570184">
                <a:off x="9780389" y="2227702"/>
                <a:ext cx="319192" cy="615142"/>
              </a:xfrm>
              <a:custGeom>
                <a:avLst/>
                <a:gdLst>
                  <a:gd name="connsiteX0" fmla="*/ 0 w 525712"/>
                  <a:gd name="connsiteY0" fmla="*/ 391190 h 782379"/>
                  <a:gd name="connsiteX1" fmla="*/ 262856 w 525712"/>
                  <a:gd name="connsiteY1" fmla="*/ 0 h 782379"/>
                  <a:gd name="connsiteX2" fmla="*/ 525712 w 525712"/>
                  <a:gd name="connsiteY2" fmla="*/ 391190 h 782379"/>
                  <a:gd name="connsiteX3" fmla="*/ 262856 w 525712"/>
                  <a:gd name="connsiteY3" fmla="*/ 782380 h 782379"/>
                  <a:gd name="connsiteX4" fmla="*/ 0 w 525712"/>
                  <a:gd name="connsiteY4" fmla="*/ 391190 h 782379"/>
                  <a:gd name="connsiteX0" fmla="*/ 2 w 525714"/>
                  <a:gd name="connsiteY0" fmla="*/ 532142 h 923332"/>
                  <a:gd name="connsiteX1" fmla="*/ 266272 w 525714"/>
                  <a:gd name="connsiteY1" fmla="*/ 0 h 923332"/>
                  <a:gd name="connsiteX2" fmla="*/ 525714 w 525714"/>
                  <a:gd name="connsiteY2" fmla="*/ 532142 h 923332"/>
                  <a:gd name="connsiteX3" fmla="*/ 262858 w 525714"/>
                  <a:gd name="connsiteY3" fmla="*/ 923332 h 923332"/>
                  <a:gd name="connsiteX4" fmla="*/ 2 w 525714"/>
                  <a:gd name="connsiteY4" fmla="*/ 532142 h 923332"/>
                  <a:gd name="connsiteX0" fmla="*/ 21 w 525733"/>
                  <a:gd name="connsiteY0" fmla="*/ 532142 h 1002448"/>
                  <a:gd name="connsiteX1" fmla="*/ 266291 w 525733"/>
                  <a:gd name="connsiteY1" fmla="*/ 0 h 1002448"/>
                  <a:gd name="connsiteX2" fmla="*/ 525733 w 525733"/>
                  <a:gd name="connsiteY2" fmla="*/ 532142 h 1002448"/>
                  <a:gd name="connsiteX3" fmla="*/ 255514 w 525733"/>
                  <a:gd name="connsiteY3" fmla="*/ 1002448 h 1002448"/>
                  <a:gd name="connsiteX4" fmla="*/ 21 w 525733"/>
                  <a:gd name="connsiteY4" fmla="*/ 532142 h 1002448"/>
                  <a:gd name="connsiteX0" fmla="*/ 14 w 476520"/>
                  <a:gd name="connsiteY0" fmla="*/ 532145 h 1002455"/>
                  <a:gd name="connsiteX1" fmla="*/ 266284 w 476520"/>
                  <a:gd name="connsiteY1" fmla="*/ 3 h 1002455"/>
                  <a:gd name="connsiteX2" fmla="*/ 476520 w 476520"/>
                  <a:gd name="connsiteY2" fmla="*/ 539428 h 1002455"/>
                  <a:gd name="connsiteX3" fmla="*/ 255507 w 476520"/>
                  <a:gd name="connsiteY3" fmla="*/ 1002451 h 1002455"/>
                  <a:gd name="connsiteX4" fmla="*/ 14 w 476520"/>
                  <a:gd name="connsiteY4" fmla="*/ 532145 h 1002455"/>
                  <a:gd name="connsiteX0" fmla="*/ 15 w 459242"/>
                  <a:gd name="connsiteY0" fmla="*/ 543459 h 1002451"/>
                  <a:gd name="connsiteX1" fmla="*/ 249006 w 459242"/>
                  <a:gd name="connsiteY1" fmla="*/ 2 h 1002451"/>
                  <a:gd name="connsiteX2" fmla="*/ 459242 w 459242"/>
                  <a:gd name="connsiteY2" fmla="*/ 539427 h 1002451"/>
                  <a:gd name="connsiteX3" fmla="*/ 238229 w 459242"/>
                  <a:gd name="connsiteY3" fmla="*/ 1002450 h 1002451"/>
                  <a:gd name="connsiteX4" fmla="*/ 15 w 459242"/>
                  <a:gd name="connsiteY4" fmla="*/ 543459 h 100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242" h="1002451">
                    <a:moveTo>
                      <a:pt x="15" y="543459"/>
                    </a:moveTo>
                    <a:cubicBezTo>
                      <a:pt x="1811" y="376384"/>
                      <a:pt x="172468" y="674"/>
                      <a:pt x="249006" y="2"/>
                    </a:cubicBezTo>
                    <a:cubicBezTo>
                      <a:pt x="325544" y="-670"/>
                      <a:pt x="459242" y="323379"/>
                      <a:pt x="459242" y="539427"/>
                    </a:cubicBezTo>
                    <a:cubicBezTo>
                      <a:pt x="459242" y="755475"/>
                      <a:pt x="314767" y="1001778"/>
                      <a:pt x="238229" y="1002450"/>
                    </a:cubicBezTo>
                    <a:cubicBezTo>
                      <a:pt x="161691" y="1003122"/>
                      <a:pt x="-1781" y="710534"/>
                      <a:pt x="15" y="543459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5" name="Hình Bầu dục 11">
                <a:extLst>
                  <a:ext uri="{FF2B5EF4-FFF2-40B4-BE49-F238E27FC236}">
                    <a16:creationId xmlns:a16="http://schemas.microsoft.com/office/drawing/2014/main" id="{E12842C5-AF3E-4EF5-A05E-A6303F776C1E}"/>
                  </a:ext>
                </a:extLst>
              </p:cNvPr>
              <p:cNvSpPr/>
              <p:nvPr/>
            </p:nvSpPr>
            <p:spPr>
              <a:xfrm rot="2787974">
                <a:off x="10287210" y="2656383"/>
                <a:ext cx="319192" cy="615142"/>
              </a:xfrm>
              <a:custGeom>
                <a:avLst/>
                <a:gdLst>
                  <a:gd name="connsiteX0" fmla="*/ 0 w 525712"/>
                  <a:gd name="connsiteY0" fmla="*/ 391190 h 782379"/>
                  <a:gd name="connsiteX1" fmla="*/ 262856 w 525712"/>
                  <a:gd name="connsiteY1" fmla="*/ 0 h 782379"/>
                  <a:gd name="connsiteX2" fmla="*/ 525712 w 525712"/>
                  <a:gd name="connsiteY2" fmla="*/ 391190 h 782379"/>
                  <a:gd name="connsiteX3" fmla="*/ 262856 w 525712"/>
                  <a:gd name="connsiteY3" fmla="*/ 782380 h 782379"/>
                  <a:gd name="connsiteX4" fmla="*/ 0 w 525712"/>
                  <a:gd name="connsiteY4" fmla="*/ 391190 h 782379"/>
                  <a:gd name="connsiteX0" fmla="*/ 2 w 525714"/>
                  <a:gd name="connsiteY0" fmla="*/ 532142 h 923332"/>
                  <a:gd name="connsiteX1" fmla="*/ 266272 w 525714"/>
                  <a:gd name="connsiteY1" fmla="*/ 0 h 923332"/>
                  <a:gd name="connsiteX2" fmla="*/ 525714 w 525714"/>
                  <a:gd name="connsiteY2" fmla="*/ 532142 h 923332"/>
                  <a:gd name="connsiteX3" fmla="*/ 262858 w 525714"/>
                  <a:gd name="connsiteY3" fmla="*/ 923332 h 923332"/>
                  <a:gd name="connsiteX4" fmla="*/ 2 w 525714"/>
                  <a:gd name="connsiteY4" fmla="*/ 532142 h 923332"/>
                  <a:gd name="connsiteX0" fmla="*/ 21 w 525733"/>
                  <a:gd name="connsiteY0" fmla="*/ 532142 h 1002448"/>
                  <a:gd name="connsiteX1" fmla="*/ 266291 w 525733"/>
                  <a:gd name="connsiteY1" fmla="*/ 0 h 1002448"/>
                  <a:gd name="connsiteX2" fmla="*/ 525733 w 525733"/>
                  <a:gd name="connsiteY2" fmla="*/ 532142 h 1002448"/>
                  <a:gd name="connsiteX3" fmla="*/ 255514 w 525733"/>
                  <a:gd name="connsiteY3" fmla="*/ 1002448 h 1002448"/>
                  <a:gd name="connsiteX4" fmla="*/ 21 w 525733"/>
                  <a:gd name="connsiteY4" fmla="*/ 532142 h 1002448"/>
                  <a:gd name="connsiteX0" fmla="*/ 14 w 476520"/>
                  <a:gd name="connsiteY0" fmla="*/ 532145 h 1002455"/>
                  <a:gd name="connsiteX1" fmla="*/ 266284 w 476520"/>
                  <a:gd name="connsiteY1" fmla="*/ 3 h 1002455"/>
                  <a:gd name="connsiteX2" fmla="*/ 476520 w 476520"/>
                  <a:gd name="connsiteY2" fmla="*/ 539428 h 1002455"/>
                  <a:gd name="connsiteX3" fmla="*/ 255507 w 476520"/>
                  <a:gd name="connsiteY3" fmla="*/ 1002451 h 1002455"/>
                  <a:gd name="connsiteX4" fmla="*/ 14 w 476520"/>
                  <a:gd name="connsiteY4" fmla="*/ 532145 h 1002455"/>
                  <a:gd name="connsiteX0" fmla="*/ 15 w 459242"/>
                  <a:gd name="connsiteY0" fmla="*/ 543459 h 1002451"/>
                  <a:gd name="connsiteX1" fmla="*/ 249006 w 459242"/>
                  <a:gd name="connsiteY1" fmla="*/ 2 h 1002451"/>
                  <a:gd name="connsiteX2" fmla="*/ 459242 w 459242"/>
                  <a:gd name="connsiteY2" fmla="*/ 539427 h 1002451"/>
                  <a:gd name="connsiteX3" fmla="*/ 238229 w 459242"/>
                  <a:gd name="connsiteY3" fmla="*/ 1002450 h 1002451"/>
                  <a:gd name="connsiteX4" fmla="*/ 15 w 459242"/>
                  <a:gd name="connsiteY4" fmla="*/ 543459 h 100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242" h="1002451">
                    <a:moveTo>
                      <a:pt x="15" y="543459"/>
                    </a:moveTo>
                    <a:cubicBezTo>
                      <a:pt x="1811" y="376384"/>
                      <a:pt x="172468" y="674"/>
                      <a:pt x="249006" y="2"/>
                    </a:cubicBezTo>
                    <a:cubicBezTo>
                      <a:pt x="325544" y="-670"/>
                      <a:pt x="459242" y="323379"/>
                      <a:pt x="459242" y="539427"/>
                    </a:cubicBezTo>
                    <a:cubicBezTo>
                      <a:pt x="459242" y="755475"/>
                      <a:pt x="314767" y="1001778"/>
                      <a:pt x="238229" y="1002450"/>
                    </a:cubicBezTo>
                    <a:cubicBezTo>
                      <a:pt x="161691" y="1003122"/>
                      <a:pt x="-1781" y="710534"/>
                      <a:pt x="15" y="543459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6" name="Hình Bầu dục 11">
                <a:extLst>
                  <a:ext uri="{FF2B5EF4-FFF2-40B4-BE49-F238E27FC236}">
                    <a16:creationId xmlns:a16="http://schemas.microsoft.com/office/drawing/2014/main" id="{98AF536F-9CDF-4894-8C73-B31404B38674}"/>
                  </a:ext>
                </a:extLst>
              </p:cNvPr>
              <p:cNvSpPr/>
              <p:nvPr/>
            </p:nvSpPr>
            <p:spPr>
              <a:xfrm rot="18699936">
                <a:off x="9837374" y="2679895"/>
                <a:ext cx="319192" cy="615142"/>
              </a:xfrm>
              <a:custGeom>
                <a:avLst/>
                <a:gdLst>
                  <a:gd name="connsiteX0" fmla="*/ 0 w 525712"/>
                  <a:gd name="connsiteY0" fmla="*/ 391190 h 782379"/>
                  <a:gd name="connsiteX1" fmla="*/ 262856 w 525712"/>
                  <a:gd name="connsiteY1" fmla="*/ 0 h 782379"/>
                  <a:gd name="connsiteX2" fmla="*/ 525712 w 525712"/>
                  <a:gd name="connsiteY2" fmla="*/ 391190 h 782379"/>
                  <a:gd name="connsiteX3" fmla="*/ 262856 w 525712"/>
                  <a:gd name="connsiteY3" fmla="*/ 782380 h 782379"/>
                  <a:gd name="connsiteX4" fmla="*/ 0 w 525712"/>
                  <a:gd name="connsiteY4" fmla="*/ 391190 h 782379"/>
                  <a:gd name="connsiteX0" fmla="*/ 2 w 525714"/>
                  <a:gd name="connsiteY0" fmla="*/ 532142 h 923332"/>
                  <a:gd name="connsiteX1" fmla="*/ 266272 w 525714"/>
                  <a:gd name="connsiteY1" fmla="*/ 0 h 923332"/>
                  <a:gd name="connsiteX2" fmla="*/ 525714 w 525714"/>
                  <a:gd name="connsiteY2" fmla="*/ 532142 h 923332"/>
                  <a:gd name="connsiteX3" fmla="*/ 262858 w 525714"/>
                  <a:gd name="connsiteY3" fmla="*/ 923332 h 923332"/>
                  <a:gd name="connsiteX4" fmla="*/ 2 w 525714"/>
                  <a:gd name="connsiteY4" fmla="*/ 532142 h 923332"/>
                  <a:gd name="connsiteX0" fmla="*/ 21 w 525733"/>
                  <a:gd name="connsiteY0" fmla="*/ 532142 h 1002448"/>
                  <a:gd name="connsiteX1" fmla="*/ 266291 w 525733"/>
                  <a:gd name="connsiteY1" fmla="*/ 0 h 1002448"/>
                  <a:gd name="connsiteX2" fmla="*/ 525733 w 525733"/>
                  <a:gd name="connsiteY2" fmla="*/ 532142 h 1002448"/>
                  <a:gd name="connsiteX3" fmla="*/ 255514 w 525733"/>
                  <a:gd name="connsiteY3" fmla="*/ 1002448 h 1002448"/>
                  <a:gd name="connsiteX4" fmla="*/ 21 w 525733"/>
                  <a:gd name="connsiteY4" fmla="*/ 532142 h 1002448"/>
                  <a:gd name="connsiteX0" fmla="*/ 14 w 476520"/>
                  <a:gd name="connsiteY0" fmla="*/ 532145 h 1002455"/>
                  <a:gd name="connsiteX1" fmla="*/ 266284 w 476520"/>
                  <a:gd name="connsiteY1" fmla="*/ 3 h 1002455"/>
                  <a:gd name="connsiteX2" fmla="*/ 476520 w 476520"/>
                  <a:gd name="connsiteY2" fmla="*/ 539428 h 1002455"/>
                  <a:gd name="connsiteX3" fmla="*/ 255507 w 476520"/>
                  <a:gd name="connsiteY3" fmla="*/ 1002451 h 1002455"/>
                  <a:gd name="connsiteX4" fmla="*/ 14 w 476520"/>
                  <a:gd name="connsiteY4" fmla="*/ 532145 h 1002455"/>
                  <a:gd name="connsiteX0" fmla="*/ 15 w 459242"/>
                  <a:gd name="connsiteY0" fmla="*/ 543459 h 1002451"/>
                  <a:gd name="connsiteX1" fmla="*/ 249006 w 459242"/>
                  <a:gd name="connsiteY1" fmla="*/ 2 h 1002451"/>
                  <a:gd name="connsiteX2" fmla="*/ 459242 w 459242"/>
                  <a:gd name="connsiteY2" fmla="*/ 539427 h 1002451"/>
                  <a:gd name="connsiteX3" fmla="*/ 238229 w 459242"/>
                  <a:gd name="connsiteY3" fmla="*/ 1002450 h 1002451"/>
                  <a:gd name="connsiteX4" fmla="*/ 15 w 459242"/>
                  <a:gd name="connsiteY4" fmla="*/ 543459 h 100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242" h="1002451">
                    <a:moveTo>
                      <a:pt x="15" y="543459"/>
                    </a:moveTo>
                    <a:cubicBezTo>
                      <a:pt x="1811" y="376384"/>
                      <a:pt x="172468" y="674"/>
                      <a:pt x="249006" y="2"/>
                    </a:cubicBezTo>
                    <a:cubicBezTo>
                      <a:pt x="325544" y="-670"/>
                      <a:pt x="459242" y="323379"/>
                      <a:pt x="459242" y="539427"/>
                    </a:cubicBezTo>
                    <a:cubicBezTo>
                      <a:pt x="459242" y="755475"/>
                      <a:pt x="314767" y="1001778"/>
                      <a:pt x="238229" y="1002450"/>
                    </a:cubicBezTo>
                    <a:cubicBezTo>
                      <a:pt x="161691" y="1003122"/>
                      <a:pt x="-1781" y="710534"/>
                      <a:pt x="15" y="543459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grpSp>
          <p:nvGrpSpPr>
            <p:cNvPr id="18" name="Nhóm 17">
              <a:extLst>
                <a:ext uri="{FF2B5EF4-FFF2-40B4-BE49-F238E27FC236}">
                  <a16:creationId xmlns:a16="http://schemas.microsoft.com/office/drawing/2014/main" id="{D8020C0E-7055-473D-9C39-E2377251107C}"/>
                </a:ext>
              </a:extLst>
            </p:cNvPr>
            <p:cNvGrpSpPr/>
            <p:nvPr/>
          </p:nvGrpSpPr>
          <p:grpSpPr>
            <a:xfrm flipH="1">
              <a:off x="10013716" y="1174377"/>
              <a:ext cx="1198851" cy="3862507"/>
              <a:chOff x="9632414" y="1468460"/>
              <a:chExt cx="1121963" cy="3345203"/>
            </a:xfrm>
          </p:grpSpPr>
          <p:sp>
            <p:nvSpPr>
              <p:cNvPr id="19" name="Hình Bầu dục 11">
                <a:extLst>
                  <a:ext uri="{FF2B5EF4-FFF2-40B4-BE49-F238E27FC236}">
                    <a16:creationId xmlns:a16="http://schemas.microsoft.com/office/drawing/2014/main" id="{3B5765F6-ED4E-4CE3-80D8-428A45638DFB}"/>
                  </a:ext>
                </a:extLst>
              </p:cNvPr>
              <p:cNvSpPr/>
              <p:nvPr/>
            </p:nvSpPr>
            <p:spPr>
              <a:xfrm rot="20713219">
                <a:off x="9827794" y="1468460"/>
                <a:ext cx="459242" cy="1002451"/>
              </a:xfrm>
              <a:custGeom>
                <a:avLst/>
                <a:gdLst>
                  <a:gd name="connsiteX0" fmla="*/ 0 w 525712"/>
                  <a:gd name="connsiteY0" fmla="*/ 391190 h 782379"/>
                  <a:gd name="connsiteX1" fmla="*/ 262856 w 525712"/>
                  <a:gd name="connsiteY1" fmla="*/ 0 h 782379"/>
                  <a:gd name="connsiteX2" fmla="*/ 525712 w 525712"/>
                  <a:gd name="connsiteY2" fmla="*/ 391190 h 782379"/>
                  <a:gd name="connsiteX3" fmla="*/ 262856 w 525712"/>
                  <a:gd name="connsiteY3" fmla="*/ 782380 h 782379"/>
                  <a:gd name="connsiteX4" fmla="*/ 0 w 525712"/>
                  <a:gd name="connsiteY4" fmla="*/ 391190 h 782379"/>
                  <a:gd name="connsiteX0" fmla="*/ 2 w 525714"/>
                  <a:gd name="connsiteY0" fmla="*/ 532142 h 923332"/>
                  <a:gd name="connsiteX1" fmla="*/ 266272 w 525714"/>
                  <a:gd name="connsiteY1" fmla="*/ 0 h 923332"/>
                  <a:gd name="connsiteX2" fmla="*/ 525714 w 525714"/>
                  <a:gd name="connsiteY2" fmla="*/ 532142 h 923332"/>
                  <a:gd name="connsiteX3" fmla="*/ 262858 w 525714"/>
                  <a:gd name="connsiteY3" fmla="*/ 923332 h 923332"/>
                  <a:gd name="connsiteX4" fmla="*/ 2 w 525714"/>
                  <a:gd name="connsiteY4" fmla="*/ 532142 h 923332"/>
                  <a:gd name="connsiteX0" fmla="*/ 21 w 525733"/>
                  <a:gd name="connsiteY0" fmla="*/ 532142 h 1002448"/>
                  <a:gd name="connsiteX1" fmla="*/ 266291 w 525733"/>
                  <a:gd name="connsiteY1" fmla="*/ 0 h 1002448"/>
                  <a:gd name="connsiteX2" fmla="*/ 525733 w 525733"/>
                  <a:gd name="connsiteY2" fmla="*/ 532142 h 1002448"/>
                  <a:gd name="connsiteX3" fmla="*/ 255514 w 525733"/>
                  <a:gd name="connsiteY3" fmla="*/ 1002448 h 1002448"/>
                  <a:gd name="connsiteX4" fmla="*/ 21 w 525733"/>
                  <a:gd name="connsiteY4" fmla="*/ 532142 h 1002448"/>
                  <a:gd name="connsiteX0" fmla="*/ 14 w 476520"/>
                  <a:gd name="connsiteY0" fmla="*/ 532145 h 1002455"/>
                  <a:gd name="connsiteX1" fmla="*/ 266284 w 476520"/>
                  <a:gd name="connsiteY1" fmla="*/ 3 h 1002455"/>
                  <a:gd name="connsiteX2" fmla="*/ 476520 w 476520"/>
                  <a:gd name="connsiteY2" fmla="*/ 539428 h 1002455"/>
                  <a:gd name="connsiteX3" fmla="*/ 255507 w 476520"/>
                  <a:gd name="connsiteY3" fmla="*/ 1002451 h 1002455"/>
                  <a:gd name="connsiteX4" fmla="*/ 14 w 476520"/>
                  <a:gd name="connsiteY4" fmla="*/ 532145 h 1002455"/>
                  <a:gd name="connsiteX0" fmla="*/ 15 w 459242"/>
                  <a:gd name="connsiteY0" fmla="*/ 543459 h 1002451"/>
                  <a:gd name="connsiteX1" fmla="*/ 249006 w 459242"/>
                  <a:gd name="connsiteY1" fmla="*/ 2 h 1002451"/>
                  <a:gd name="connsiteX2" fmla="*/ 459242 w 459242"/>
                  <a:gd name="connsiteY2" fmla="*/ 539427 h 1002451"/>
                  <a:gd name="connsiteX3" fmla="*/ 238229 w 459242"/>
                  <a:gd name="connsiteY3" fmla="*/ 1002450 h 1002451"/>
                  <a:gd name="connsiteX4" fmla="*/ 15 w 459242"/>
                  <a:gd name="connsiteY4" fmla="*/ 543459 h 100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242" h="1002451">
                    <a:moveTo>
                      <a:pt x="15" y="543459"/>
                    </a:moveTo>
                    <a:cubicBezTo>
                      <a:pt x="1811" y="376384"/>
                      <a:pt x="172468" y="674"/>
                      <a:pt x="249006" y="2"/>
                    </a:cubicBezTo>
                    <a:cubicBezTo>
                      <a:pt x="325544" y="-670"/>
                      <a:pt x="459242" y="323379"/>
                      <a:pt x="459242" y="539427"/>
                    </a:cubicBezTo>
                    <a:cubicBezTo>
                      <a:pt x="459242" y="755475"/>
                      <a:pt x="314767" y="1001778"/>
                      <a:pt x="238229" y="1002450"/>
                    </a:cubicBezTo>
                    <a:cubicBezTo>
                      <a:pt x="161691" y="1003122"/>
                      <a:pt x="-1781" y="710534"/>
                      <a:pt x="15" y="543459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0" name="Cung 19">
                <a:extLst>
                  <a:ext uri="{FF2B5EF4-FFF2-40B4-BE49-F238E27FC236}">
                    <a16:creationId xmlns:a16="http://schemas.microsoft.com/office/drawing/2014/main" id="{B8767021-6603-45B1-AB33-59D11BCB9434}"/>
                  </a:ext>
                </a:extLst>
              </p:cNvPr>
              <p:cNvSpPr/>
              <p:nvPr/>
            </p:nvSpPr>
            <p:spPr>
              <a:xfrm>
                <a:off x="9899676" y="1881051"/>
                <a:ext cx="315478" cy="2932612"/>
              </a:xfrm>
              <a:prstGeom prst="arc">
                <a:avLst>
                  <a:gd name="adj1" fmla="val 16364289"/>
                  <a:gd name="adj2" fmla="val 0"/>
                </a:avLst>
              </a:prstGeom>
              <a:ln w="571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1" name="Hình Bầu dục 11">
                <a:extLst>
                  <a:ext uri="{FF2B5EF4-FFF2-40B4-BE49-F238E27FC236}">
                    <a16:creationId xmlns:a16="http://schemas.microsoft.com/office/drawing/2014/main" id="{8DF72600-D12A-4FD0-BA35-B36377DF5D4B}"/>
                  </a:ext>
                </a:extLst>
              </p:cNvPr>
              <p:cNvSpPr/>
              <p:nvPr/>
            </p:nvSpPr>
            <p:spPr>
              <a:xfrm rot="2787974">
                <a:off x="10287209" y="2204984"/>
                <a:ext cx="319192" cy="615142"/>
              </a:xfrm>
              <a:custGeom>
                <a:avLst/>
                <a:gdLst>
                  <a:gd name="connsiteX0" fmla="*/ 0 w 525712"/>
                  <a:gd name="connsiteY0" fmla="*/ 391190 h 782379"/>
                  <a:gd name="connsiteX1" fmla="*/ 262856 w 525712"/>
                  <a:gd name="connsiteY1" fmla="*/ 0 h 782379"/>
                  <a:gd name="connsiteX2" fmla="*/ 525712 w 525712"/>
                  <a:gd name="connsiteY2" fmla="*/ 391190 h 782379"/>
                  <a:gd name="connsiteX3" fmla="*/ 262856 w 525712"/>
                  <a:gd name="connsiteY3" fmla="*/ 782380 h 782379"/>
                  <a:gd name="connsiteX4" fmla="*/ 0 w 525712"/>
                  <a:gd name="connsiteY4" fmla="*/ 391190 h 782379"/>
                  <a:gd name="connsiteX0" fmla="*/ 2 w 525714"/>
                  <a:gd name="connsiteY0" fmla="*/ 532142 h 923332"/>
                  <a:gd name="connsiteX1" fmla="*/ 266272 w 525714"/>
                  <a:gd name="connsiteY1" fmla="*/ 0 h 923332"/>
                  <a:gd name="connsiteX2" fmla="*/ 525714 w 525714"/>
                  <a:gd name="connsiteY2" fmla="*/ 532142 h 923332"/>
                  <a:gd name="connsiteX3" fmla="*/ 262858 w 525714"/>
                  <a:gd name="connsiteY3" fmla="*/ 923332 h 923332"/>
                  <a:gd name="connsiteX4" fmla="*/ 2 w 525714"/>
                  <a:gd name="connsiteY4" fmla="*/ 532142 h 923332"/>
                  <a:gd name="connsiteX0" fmla="*/ 21 w 525733"/>
                  <a:gd name="connsiteY0" fmla="*/ 532142 h 1002448"/>
                  <a:gd name="connsiteX1" fmla="*/ 266291 w 525733"/>
                  <a:gd name="connsiteY1" fmla="*/ 0 h 1002448"/>
                  <a:gd name="connsiteX2" fmla="*/ 525733 w 525733"/>
                  <a:gd name="connsiteY2" fmla="*/ 532142 h 1002448"/>
                  <a:gd name="connsiteX3" fmla="*/ 255514 w 525733"/>
                  <a:gd name="connsiteY3" fmla="*/ 1002448 h 1002448"/>
                  <a:gd name="connsiteX4" fmla="*/ 21 w 525733"/>
                  <a:gd name="connsiteY4" fmla="*/ 532142 h 1002448"/>
                  <a:gd name="connsiteX0" fmla="*/ 14 w 476520"/>
                  <a:gd name="connsiteY0" fmla="*/ 532145 h 1002455"/>
                  <a:gd name="connsiteX1" fmla="*/ 266284 w 476520"/>
                  <a:gd name="connsiteY1" fmla="*/ 3 h 1002455"/>
                  <a:gd name="connsiteX2" fmla="*/ 476520 w 476520"/>
                  <a:gd name="connsiteY2" fmla="*/ 539428 h 1002455"/>
                  <a:gd name="connsiteX3" fmla="*/ 255507 w 476520"/>
                  <a:gd name="connsiteY3" fmla="*/ 1002451 h 1002455"/>
                  <a:gd name="connsiteX4" fmla="*/ 14 w 476520"/>
                  <a:gd name="connsiteY4" fmla="*/ 532145 h 1002455"/>
                  <a:gd name="connsiteX0" fmla="*/ 15 w 459242"/>
                  <a:gd name="connsiteY0" fmla="*/ 543459 h 1002451"/>
                  <a:gd name="connsiteX1" fmla="*/ 249006 w 459242"/>
                  <a:gd name="connsiteY1" fmla="*/ 2 h 1002451"/>
                  <a:gd name="connsiteX2" fmla="*/ 459242 w 459242"/>
                  <a:gd name="connsiteY2" fmla="*/ 539427 h 1002451"/>
                  <a:gd name="connsiteX3" fmla="*/ 238229 w 459242"/>
                  <a:gd name="connsiteY3" fmla="*/ 1002450 h 1002451"/>
                  <a:gd name="connsiteX4" fmla="*/ 15 w 459242"/>
                  <a:gd name="connsiteY4" fmla="*/ 543459 h 100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242" h="1002451">
                    <a:moveTo>
                      <a:pt x="15" y="543459"/>
                    </a:moveTo>
                    <a:cubicBezTo>
                      <a:pt x="1811" y="376384"/>
                      <a:pt x="172468" y="674"/>
                      <a:pt x="249006" y="2"/>
                    </a:cubicBezTo>
                    <a:cubicBezTo>
                      <a:pt x="325544" y="-670"/>
                      <a:pt x="459242" y="323379"/>
                      <a:pt x="459242" y="539427"/>
                    </a:cubicBezTo>
                    <a:cubicBezTo>
                      <a:pt x="459242" y="755475"/>
                      <a:pt x="314767" y="1001778"/>
                      <a:pt x="238229" y="1002450"/>
                    </a:cubicBezTo>
                    <a:cubicBezTo>
                      <a:pt x="161691" y="1003122"/>
                      <a:pt x="-1781" y="710534"/>
                      <a:pt x="15" y="543459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2" name="Hình Bầu dục 11">
                <a:extLst>
                  <a:ext uri="{FF2B5EF4-FFF2-40B4-BE49-F238E27FC236}">
                    <a16:creationId xmlns:a16="http://schemas.microsoft.com/office/drawing/2014/main" id="{13977A99-787F-4369-8A62-C933E3C05F10}"/>
                  </a:ext>
                </a:extLst>
              </p:cNvPr>
              <p:cNvSpPr/>
              <p:nvPr/>
            </p:nvSpPr>
            <p:spPr>
              <a:xfrm rot="18570184">
                <a:off x="9780389" y="2227702"/>
                <a:ext cx="319192" cy="615142"/>
              </a:xfrm>
              <a:custGeom>
                <a:avLst/>
                <a:gdLst>
                  <a:gd name="connsiteX0" fmla="*/ 0 w 525712"/>
                  <a:gd name="connsiteY0" fmla="*/ 391190 h 782379"/>
                  <a:gd name="connsiteX1" fmla="*/ 262856 w 525712"/>
                  <a:gd name="connsiteY1" fmla="*/ 0 h 782379"/>
                  <a:gd name="connsiteX2" fmla="*/ 525712 w 525712"/>
                  <a:gd name="connsiteY2" fmla="*/ 391190 h 782379"/>
                  <a:gd name="connsiteX3" fmla="*/ 262856 w 525712"/>
                  <a:gd name="connsiteY3" fmla="*/ 782380 h 782379"/>
                  <a:gd name="connsiteX4" fmla="*/ 0 w 525712"/>
                  <a:gd name="connsiteY4" fmla="*/ 391190 h 782379"/>
                  <a:gd name="connsiteX0" fmla="*/ 2 w 525714"/>
                  <a:gd name="connsiteY0" fmla="*/ 532142 h 923332"/>
                  <a:gd name="connsiteX1" fmla="*/ 266272 w 525714"/>
                  <a:gd name="connsiteY1" fmla="*/ 0 h 923332"/>
                  <a:gd name="connsiteX2" fmla="*/ 525714 w 525714"/>
                  <a:gd name="connsiteY2" fmla="*/ 532142 h 923332"/>
                  <a:gd name="connsiteX3" fmla="*/ 262858 w 525714"/>
                  <a:gd name="connsiteY3" fmla="*/ 923332 h 923332"/>
                  <a:gd name="connsiteX4" fmla="*/ 2 w 525714"/>
                  <a:gd name="connsiteY4" fmla="*/ 532142 h 923332"/>
                  <a:gd name="connsiteX0" fmla="*/ 21 w 525733"/>
                  <a:gd name="connsiteY0" fmla="*/ 532142 h 1002448"/>
                  <a:gd name="connsiteX1" fmla="*/ 266291 w 525733"/>
                  <a:gd name="connsiteY1" fmla="*/ 0 h 1002448"/>
                  <a:gd name="connsiteX2" fmla="*/ 525733 w 525733"/>
                  <a:gd name="connsiteY2" fmla="*/ 532142 h 1002448"/>
                  <a:gd name="connsiteX3" fmla="*/ 255514 w 525733"/>
                  <a:gd name="connsiteY3" fmla="*/ 1002448 h 1002448"/>
                  <a:gd name="connsiteX4" fmla="*/ 21 w 525733"/>
                  <a:gd name="connsiteY4" fmla="*/ 532142 h 1002448"/>
                  <a:gd name="connsiteX0" fmla="*/ 14 w 476520"/>
                  <a:gd name="connsiteY0" fmla="*/ 532145 h 1002455"/>
                  <a:gd name="connsiteX1" fmla="*/ 266284 w 476520"/>
                  <a:gd name="connsiteY1" fmla="*/ 3 h 1002455"/>
                  <a:gd name="connsiteX2" fmla="*/ 476520 w 476520"/>
                  <a:gd name="connsiteY2" fmla="*/ 539428 h 1002455"/>
                  <a:gd name="connsiteX3" fmla="*/ 255507 w 476520"/>
                  <a:gd name="connsiteY3" fmla="*/ 1002451 h 1002455"/>
                  <a:gd name="connsiteX4" fmla="*/ 14 w 476520"/>
                  <a:gd name="connsiteY4" fmla="*/ 532145 h 1002455"/>
                  <a:gd name="connsiteX0" fmla="*/ 15 w 459242"/>
                  <a:gd name="connsiteY0" fmla="*/ 543459 h 1002451"/>
                  <a:gd name="connsiteX1" fmla="*/ 249006 w 459242"/>
                  <a:gd name="connsiteY1" fmla="*/ 2 h 1002451"/>
                  <a:gd name="connsiteX2" fmla="*/ 459242 w 459242"/>
                  <a:gd name="connsiteY2" fmla="*/ 539427 h 1002451"/>
                  <a:gd name="connsiteX3" fmla="*/ 238229 w 459242"/>
                  <a:gd name="connsiteY3" fmla="*/ 1002450 h 1002451"/>
                  <a:gd name="connsiteX4" fmla="*/ 15 w 459242"/>
                  <a:gd name="connsiteY4" fmla="*/ 543459 h 100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242" h="1002451">
                    <a:moveTo>
                      <a:pt x="15" y="543459"/>
                    </a:moveTo>
                    <a:cubicBezTo>
                      <a:pt x="1811" y="376384"/>
                      <a:pt x="172468" y="674"/>
                      <a:pt x="249006" y="2"/>
                    </a:cubicBezTo>
                    <a:cubicBezTo>
                      <a:pt x="325544" y="-670"/>
                      <a:pt x="459242" y="323379"/>
                      <a:pt x="459242" y="539427"/>
                    </a:cubicBezTo>
                    <a:cubicBezTo>
                      <a:pt x="459242" y="755475"/>
                      <a:pt x="314767" y="1001778"/>
                      <a:pt x="238229" y="1002450"/>
                    </a:cubicBezTo>
                    <a:cubicBezTo>
                      <a:pt x="161691" y="1003122"/>
                      <a:pt x="-1781" y="710534"/>
                      <a:pt x="15" y="543459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3" name="Hình Bầu dục 11">
                <a:extLst>
                  <a:ext uri="{FF2B5EF4-FFF2-40B4-BE49-F238E27FC236}">
                    <a16:creationId xmlns:a16="http://schemas.microsoft.com/office/drawing/2014/main" id="{9702CBA6-5189-4E82-A827-E510CC089D8D}"/>
                  </a:ext>
                </a:extLst>
              </p:cNvPr>
              <p:cNvSpPr/>
              <p:nvPr/>
            </p:nvSpPr>
            <p:spPr>
              <a:xfrm rot="2787974">
                <a:off x="10287210" y="2656383"/>
                <a:ext cx="319192" cy="615142"/>
              </a:xfrm>
              <a:custGeom>
                <a:avLst/>
                <a:gdLst>
                  <a:gd name="connsiteX0" fmla="*/ 0 w 525712"/>
                  <a:gd name="connsiteY0" fmla="*/ 391190 h 782379"/>
                  <a:gd name="connsiteX1" fmla="*/ 262856 w 525712"/>
                  <a:gd name="connsiteY1" fmla="*/ 0 h 782379"/>
                  <a:gd name="connsiteX2" fmla="*/ 525712 w 525712"/>
                  <a:gd name="connsiteY2" fmla="*/ 391190 h 782379"/>
                  <a:gd name="connsiteX3" fmla="*/ 262856 w 525712"/>
                  <a:gd name="connsiteY3" fmla="*/ 782380 h 782379"/>
                  <a:gd name="connsiteX4" fmla="*/ 0 w 525712"/>
                  <a:gd name="connsiteY4" fmla="*/ 391190 h 782379"/>
                  <a:gd name="connsiteX0" fmla="*/ 2 w 525714"/>
                  <a:gd name="connsiteY0" fmla="*/ 532142 h 923332"/>
                  <a:gd name="connsiteX1" fmla="*/ 266272 w 525714"/>
                  <a:gd name="connsiteY1" fmla="*/ 0 h 923332"/>
                  <a:gd name="connsiteX2" fmla="*/ 525714 w 525714"/>
                  <a:gd name="connsiteY2" fmla="*/ 532142 h 923332"/>
                  <a:gd name="connsiteX3" fmla="*/ 262858 w 525714"/>
                  <a:gd name="connsiteY3" fmla="*/ 923332 h 923332"/>
                  <a:gd name="connsiteX4" fmla="*/ 2 w 525714"/>
                  <a:gd name="connsiteY4" fmla="*/ 532142 h 923332"/>
                  <a:gd name="connsiteX0" fmla="*/ 21 w 525733"/>
                  <a:gd name="connsiteY0" fmla="*/ 532142 h 1002448"/>
                  <a:gd name="connsiteX1" fmla="*/ 266291 w 525733"/>
                  <a:gd name="connsiteY1" fmla="*/ 0 h 1002448"/>
                  <a:gd name="connsiteX2" fmla="*/ 525733 w 525733"/>
                  <a:gd name="connsiteY2" fmla="*/ 532142 h 1002448"/>
                  <a:gd name="connsiteX3" fmla="*/ 255514 w 525733"/>
                  <a:gd name="connsiteY3" fmla="*/ 1002448 h 1002448"/>
                  <a:gd name="connsiteX4" fmla="*/ 21 w 525733"/>
                  <a:gd name="connsiteY4" fmla="*/ 532142 h 1002448"/>
                  <a:gd name="connsiteX0" fmla="*/ 14 w 476520"/>
                  <a:gd name="connsiteY0" fmla="*/ 532145 h 1002455"/>
                  <a:gd name="connsiteX1" fmla="*/ 266284 w 476520"/>
                  <a:gd name="connsiteY1" fmla="*/ 3 h 1002455"/>
                  <a:gd name="connsiteX2" fmla="*/ 476520 w 476520"/>
                  <a:gd name="connsiteY2" fmla="*/ 539428 h 1002455"/>
                  <a:gd name="connsiteX3" fmla="*/ 255507 w 476520"/>
                  <a:gd name="connsiteY3" fmla="*/ 1002451 h 1002455"/>
                  <a:gd name="connsiteX4" fmla="*/ 14 w 476520"/>
                  <a:gd name="connsiteY4" fmla="*/ 532145 h 1002455"/>
                  <a:gd name="connsiteX0" fmla="*/ 15 w 459242"/>
                  <a:gd name="connsiteY0" fmla="*/ 543459 h 1002451"/>
                  <a:gd name="connsiteX1" fmla="*/ 249006 w 459242"/>
                  <a:gd name="connsiteY1" fmla="*/ 2 h 1002451"/>
                  <a:gd name="connsiteX2" fmla="*/ 459242 w 459242"/>
                  <a:gd name="connsiteY2" fmla="*/ 539427 h 1002451"/>
                  <a:gd name="connsiteX3" fmla="*/ 238229 w 459242"/>
                  <a:gd name="connsiteY3" fmla="*/ 1002450 h 1002451"/>
                  <a:gd name="connsiteX4" fmla="*/ 15 w 459242"/>
                  <a:gd name="connsiteY4" fmla="*/ 543459 h 100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242" h="1002451">
                    <a:moveTo>
                      <a:pt x="15" y="543459"/>
                    </a:moveTo>
                    <a:cubicBezTo>
                      <a:pt x="1811" y="376384"/>
                      <a:pt x="172468" y="674"/>
                      <a:pt x="249006" y="2"/>
                    </a:cubicBezTo>
                    <a:cubicBezTo>
                      <a:pt x="325544" y="-670"/>
                      <a:pt x="459242" y="323379"/>
                      <a:pt x="459242" y="539427"/>
                    </a:cubicBezTo>
                    <a:cubicBezTo>
                      <a:pt x="459242" y="755475"/>
                      <a:pt x="314767" y="1001778"/>
                      <a:pt x="238229" y="1002450"/>
                    </a:cubicBezTo>
                    <a:cubicBezTo>
                      <a:pt x="161691" y="1003122"/>
                      <a:pt x="-1781" y="710534"/>
                      <a:pt x="15" y="543459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4" name="Hình Bầu dục 11">
                <a:extLst>
                  <a:ext uri="{FF2B5EF4-FFF2-40B4-BE49-F238E27FC236}">
                    <a16:creationId xmlns:a16="http://schemas.microsoft.com/office/drawing/2014/main" id="{25F0D608-C968-4B5C-A2C6-B0D26124B9E5}"/>
                  </a:ext>
                </a:extLst>
              </p:cNvPr>
              <p:cNvSpPr/>
              <p:nvPr/>
            </p:nvSpPr>
            <p:spPr>
              <a:xfrm rot="18699936">
                <a:off x="9837374" y="2679895"/>
                <a:ext cx="319192" cy="615142"/>
              </a:xfrm>
              <a:custGeom>
                <a:avLst/>
                <a:gdLst>
                  <a:gd name="connsiteX0" fmla="*/ 0 w 525712"/>
                  <a:gd name="connsiteY0" fmla="*/ 391190 h 782379"/>
                  <a:gd name="connsiteX1" fmla="*/ 262856 w 525712"/>
                  <a:gd name="connsiteY1" fmla="*/ 0 h 782379"/>
                  <a:gd name="connsiteX2" fmla="*/ 525712 w 525712"/>
                  <a:gd name="connsiteY2" fmla="*/ 391190 h 782379"/>
                  <a:gd name="connsiteX3" fmla="*/ 262856 w 525712"/>
                  <a:gd name="connsiteY3" fmla="*/ 782380 h 782379"/>
                  <a:gd name="connsiteX4" fmla="*/ 0 w 525712"/>
                  <a:gd name="connsiteY4" fmla="*/ 391190 h 782379"/>
                  <a:gd name="connsiteX0" fmla="*/ 2 w 525714"/>
                  <a:gd name="connsiteY0" fmla="*/ 532142 h 923332"/>
                  <a:gd name="connsiteX1" fmla="*/ 266272 w 525714"/>
                  <a:gd name="connsiteY1" fmla="*/ 0 h 923332"/>
                  <a:gd name="connsiteX2" fmla="*/ 525714 w 525714"/>
                  <a:gd name="connsiteY2" fmla="*/ 532142 h 923332"/>
                  <a:gd name="connsiteX3" fmla="*/ 262858 w 525714"/>
                  <a:gd name="connsiteY3" fmla="*/ 923332 h 923332"/>
                  <a:gd name="connsiteX4" fmla="*/ 2 w 525714"/>
                  <a:gd name="connsiteY4" fmla="*/ 532142 h 923332"/>
                  <a:gd name="connsiteX0" fmla="*/ 21 w 525733"/>
                  <a:gd name="connsiteY0" fmla="*/ 532142 h 1002448"/>
                  <a:gd name="connsiteX1" fmla="*/ 266291 w 525733"/>
                  <a:gd name="connsiteY1" fmla="*/ 0 h 1002448"/>
                  <a:gd name="connsiteX2" fmla="*/ 525733 w 525733"/>
                  <a:gd name="connsiteY2" fmla="*/ 532142 h 1002448"/>
                  <a:gd name="connsiteX3" fmla="*/ 255514 w 525733"/>
                  <a:gd name="connsiteY3" fmla="*/ 1002448 h 1002448"/>
                  <a:gd name="connsiteX4" fmla="*/ 21 w 525733"/>
                  <a:gd name="connsiteY4" fmla="*/ 532142 h 1002448"/>
                  <a:gd name="connsiteX0" fmla="*/ 14 w 476520"/>
                  <a:gd name="connsiteY0" fmla="*/ 532145 h 1002455"/>
                  <a:gd name="connsiteX1" fmla="*/ 266284 w 476520"/>
                  <a:gd name="connsiteY1" fmla="*/ 3 h 1002455"/>
                  <a:gd name="connsiteX2" fmla="*/ 476520 w 476520"/>
                  <a:gd name="connsiteY2" fmla="*/ 539428 h 1002455"/>
                  <a:gd name="connsiteX3" fmla="*/ 255507 w 476520"/>
                  <a:gd name="connsiteY3" fmla="*/ 1002451 h 1002455"/>
                  <a:gd name="connsiteX4" fmla="*/ 14 w 476520"/>
                  <a:gd name="connsiteY4" fmla="*/ 532145 h 1002455"/>
                  <a:gd name="connsiteX0" fmla="*/ 15 w 459242"/>
                  <a:gd name="connsiteY0" fmla="*/ 543459 h 1002451"/>
                  <a:gd name="connsiteX1" fmla="*/ 249006 w 459242"/>
                  <a:gd name="connsiteY1" fmla="*/ 2 h 1002451"/>
                  <a:gd name="connsiteX2" fmla="*/ 459242 w 459242"/>
                  <a:gd name="connsiteY2" fmla="*/ 539427 h 1002451"/>
                  <a:gd name="connsiteX3" fmla="*/ 238229 w 459242"/>
                  <a:gd name="connsiteY3" fmla="*/ 1002450 h 1002451"/>
                  <a:gd name="connsiteX4" fmla="*/ 15 w 459242"/>
                  <a:gd name="connsiteY4" fmla="*/ 543459 h 100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242" h="1002451">
                    <a:moveTo>
                      <a:pt x="15" y="543459"/>
                    </a:moveTo>
                    <a:cubicBezTo>
                      <a:pt x="1811" y="376384"/>
                      <a:pt x="172468" y="674"/>
                      <a:pt x="249006" y="2"/>
                    </a:cubicBezTo>
                    <a:cubicBezTo>
                      <a:pt x="325544" y="-670"/>
                      <a:pt x="459242" y="323379"/>
                      <a:pt x="459242" y="539427"/>
                    </a:cubicBezTo>
                    <a:cubicBezTo>
                      <a:pt x="459242" y="755475"/>
                      <a:pt x="314767" y="1001778"/>
                      <a:pt x="238229" y="1002450"/>
                    </a:cubicBezTo>
                    <a:cubicBezTo>
                      <a:pt x="161691" y="1003122"/>
                      <a:pt x="-1781" y="710534"/>
                      <a:pt x="15" y="543459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sp>
          <p:nvSpPr>
            <p:cNvPr id="10" name="Lưu đồ: Thao tác Thủ công 9">
              <a:extLst>
                <a:ext uri="{FF2B5EF4-FFF2-40B4-BE49-F238E27FC236}">
                  <a16:creationId xmlns:a16="http://schemas.microsoft.com/office/drawing/2014/main" id="{B2453782-F624-4397-AE78-FBC06D4CE9A7}"/>
                </a:ext>
              </a:extLst>
            </p:cNvPr>
            <p:cNvSpPr/>
            <p:nvPr/>
          </p:nvSpPr>
          <p:spPr>
            <a:xfrm>
              <a:off x="9547986" y="3352800"/>
              <a:ext cx="1459832" cy="1066800"/>
            </a:xfrm>
            <a:prstGeom prst="flowChartManualOperation">
              <a:avLst/>
            </a:prstGeom>
            <a:solidFill>
              <a:srgbClr val="F6D2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34" name="Nhóm 33">
            <a:extLst>
              <a:ext uri="{FF2B5EF4-FFF2-40B4-BE49-F238E27FC236}">
                <a16:creationId xmlns:a16="http://schemas.microsoft.com/office/drawing/2014/main" id="{0EE25E35-7BD0-4F81-B4FF-23286B346C0D}"/>
              </a:ext>
            </a:extLst>
          </p:cNvPr>
          <p:cNvGrpSpPr/>
          <p:nvPr/>
        </p:nvGrpSpPr>
        <p:grpSpPr>
          <a:xfrm>
            <a:off x="952551" y="1615872"/>
            <a:ext cx="2103666" cy="3280322"/>
            <a:chOff x="952551" y="1131050"/>
            <a:chExt cx="2103666" cy="3280322"/>
          </a:xfrm>
          <a:solidFill>
            <a:srgbClr val="FE9B95"/>
          </a:solidFill>
        </p:grpSpPr>
        <p:grpSp>
          <p:nvGrpSpPr>
            <p:cNvPr id="32" name="Nhóm 31">
              <a:extLst>
                <a:ext uri="{FF2B5EF4-FFF2-40B4-BE49-F238E27FC236}">
                  <a16:creationId xmlns:a16="http://schemas.microsoft.com/office/drawing/2014/main" id="{13627B6A-8406-435F-AB62-2F311F596A3D}"/>
                </a:ext>
              </a:extLst>
            </p:cNvPr>
            <p:cNvGrpSpPr/>
            <p:nvPr/>
          </p:nvGrpSpPr>
          <p:grpSpPr>
            <a:xfrm>
              <a:off x="952551" y="1131050"/>
              <a:ext cx="1877692" cy="3280322"/>
              <a:chOff x="1274408" y="124284"/>
              <a:chExt cx="2479167" cy="4284729"/>
            </a:xfrm>
            <a:grpFill/>
          </p:grpSpPr>
          <p:sp>
            <p:nvSpPr>
              <p:cNvPr id="26" name="Hình chữ nhật: Góc Tròn 25">
                <a:extLst>
                  <a:ext uri="{FF2B5EF4-FFF2-40B4-BE49-F238E27FC236}">
                    <a16:creationId xmlns:a16="http://schemas.microsoft.com/office/drawing/2014/main" id="{BA4EE0C3-8EF7-4DBA-B727-EA85941FF574}"/>
                  </a:ext>
                </a:extLst>
              </p:cNvPr>
              <p:cNvSpPr/>
              <p:nvPr/>
            </p:nvSpPr>
            <p:spPr>
              <a:xfrm>
                <a:off x="1274408" y="4227115"/>
                <a:ext cx="1620618" cy="18189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7" name="Hình chữ nhật: Góc Tròn 26">
                <a:extLst>
                  <a:ext uri="{FF2B5EF4-FFF2-40B4-BE49-F238E27FC236}">
                    <a16:creationId xmlns:a16="http://schemas.microsoft.com/office/drawing/2014/main" id="{0946BD70-1D87-4F97-B164-04132BCAE5A7}"/>
                  </a:ext>
                </a:extLst>
              </p:cNvPr>
              <p:cNvSpPr/>
              <p:nvPr/>
            </p:nvSpPr>
            <p:spPr>
              <a:xfrm rot="4828103">
                <a:off x="947605" y="3294448"/>
                <a:ext cx="1969080" cy="11707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8" name="Hình Bầu dục 27">
                <a:extLst>
                  <a:ext uri="{FF2B5EF4-FFF2-40B4-BE49-F238E27FC236}">
                    <a16:creationId xmlns:a16="http://schemas.microsoft.com/office/drawing/2014/main" id="{66EF009A-62FC-403E-B169-03077867812E}"/>
                  </a:ext>
                </a:extLst>
              </p:cNvPr>
              <p:cNvSpPr/>
              <p:nvPr/>
            </p:nvSpPr>
            <p:spPr>
              <a:xfrm>
                <a:off x="1586422" y="2174002"/>
                <a:ext cx="346652" cy="35124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9" name="Hình chữ nhật: Góc Tròn 28">
                <a:extLst>
                  <a:ext uri="{FF2B5EF4-FFF2-40B4-BE49-F238E27FC236}">
                    <a16:creationId xmlns:a16="http://schemas.microsoft.com/office/drawing/2014/main" id="{B306144E-D379-4C02-B961-9B2E9CD9A0CF}"/>
                  </a:ext>
                </a:extLst>
              </p:cNvPr>
              <p:cNvSpPr/>
              <p:nvPr/>
            </p:nvSpPr>
            <p:spPr>
              <a:xfrm rot="7195089">
                <a:off x="1275118" y="1404029"/>
                <a:ext cx="1927013" cy="13613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30" name="Lưu đồ: Trễ 29">
                <a:extLst>
                  <a:ext uri="{FF2B5EF4-FFF2-40B4-BE49-F238E27FC236}">
                    <a16:creationId xmlns:a16="http://schemas.microsoft.com/office/drawing/2014/main" id="{14C68599-4F83-4F03-8A11-F4EEF7B1CB4F}"/>
                  </a:ext>
                </a:extLst>
              </p:cNvPr>
              <p:cNvSpPr/>
              <p:nvPr/>
            </p:nvSpPr>
            <p:spPr>
              <a:xfrm rot="12414957">
                <a:off x="2630344" y="408739"/>
                <a:ext cx="320842" cy="276344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31" name="Lưu đồ: Trễ 30">
                <a:extLst>
                  <a:ext uri="{FF2B5EF4-FFF2-40B4-BE49-F238E27FC236}">
                    <a16:creationId xmlns:a16="http://schemas.microsoft.com/office/drawing/2014/main" id="{7570941F-C25D-4C3C-B66D-D0ABBB490823}"/>
                  </a:ext>
                </a:extLst>
              </p:cNvPr>
              <p:cNvSpPr/>
              <p:nvPr/>
            </p:nvSpPr>
            <p:spPr>
              <a:xfrm rot="12602749">
                <a:off x="2800974" y="124284"/>
                <a:ext cx="952601" cy="1322045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sp>
          <p:nvSpPr>
            <p:cNvPr id="33" name="Lưu đồ: Trễ 32">
              <a:extLst>
                <a:ext uri="{FF2B5EF4-FFF2-40B4-BE49-F238E27FC236}">
                  <a16:creationId xmlns:a16="http://schemas.microsoft.com/office/drawing/2014/main" id="{95DECD57-07B1-4F9D-B498-8866772E0EDB}"/>
                </a:ext>
              </a:extLst>
            </p:cNvPr>
            <p:cNvSpPr/>
            <p:nvPr/>
          </p:nvSpPr>
          <p:spPr>
            <a:xfrm rot="1775786">
              <a:off x="2756845" y="1660020"/>
              <a:ext cx="299372" cy="469179"/>
            </a:xfrm>
            <a:prstGeom prst="flowChartDelay">
              <a:avLst/>
            </a:prstGeom>
            <a:solidFill>
              <a:srgbClr val="FCF1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35" name="Hình chữ nhật 34">
            <a:extLst>
              <a:ext uri="{FF2B5EF4-FFF2-40B4-BE49-F238E27FC236}">
                <a16:creationId xmlns:a16="http://schemas.microsoft.com/office/drawing/2014/main" id="{27A80872-7F7F-48CA-987D-0519F28BA6D5}"/>
              </a:ext>
            </a:extLst>
          </p:cNvPr>
          <p:cNvSpPr/>
          <p:nvPr/>
        </p:nvSpPr>
        <p:spPr>
          <a:xfrm>
            <a:off x="2518264" y="1863777"/>
            <a:ext cx="2694059" cy="3021127"/>
          </a:xfrm>
          <a:custGeom>
            <a:avLst/>
            <a:gdLst>
              <a:gd name="connsiteX0" fmla="*/ 0 w 2694059"/>
              <a:gd name="connsiteY0" fmla="*/ 0 h 3019743"/>
              <a:gd name="connsiteX1" fmla="*/ 2694059 w 2694059"/>
              <a:gd name="connsiteY1" fmla="*/ 0 h 3019743"/>
              <a:gd name="connsiteX2" fmla="*/ 2694059 w 2694059"/>
              <a:gd name="connsiteY2" fmla="*/ 3019743 h 3019743"/>
              <a:gd name="connsiteX3" fmla="*/ 0 w 2694059"/>
              <a:gd name="connsiteY3" fmla="*/ 3019743 h 3019743"/>
              <a:gd name="connsiteX4" fmla="*/ 0 w 2694059"/>
              <a:gd name="connsiteY4" fmla="*/ 0 h 3019743"/>
              <a:gd name="connsiteX0" fmla="*/ 133165 w 2694059"/>
              <a:gd name="connsiteY0" fmla="*/ 736846 h 3019743"/>
              <a:gd name="connsiteX1" fmla="*/ 2694059 w 2694059"/>
              <a:gd name="connsiteY1" fmla="*/ 0 h 3019743"/>
              <a:gd name="connsiteX2" fmla="*/ 2694059 w 2694059"/>
              <a:gd name="connsiteY2" fmla="*/ 3019743 h 3019743"/>
              <a:gd name="connsiteX3" fmla="*/ 0 w 2694059"/>
              <a:gd name="connsiteY3" fmla="*/ 3019743 h 3019743"/>
              <a:gd name="connsiteX4" fmla="*/ 133165 w 2694059"/>
              <a:gd name="connsiteY4" fmla="*/ 736846 h 3019743"/>
              <a:gd name="connsiteX0" fmla="*/ 17755 w 2694059"/>
              <a:gd name="connsiteY0" fmla="*/ 843378 h 3019743"/>
              <a:gd name="connsiteX1" fmla="*/ 2694059 w 2694059"/>
              <a:gd name="connsiteY1" fmla="*/ 0 h 3019743"/>
              <a:gd name="connsiteX2" fmla="*/ 2694059 w 2694059"/>
              <a:gd name="connsiteY2" fmla="*/ 3019743 h 3019743"/>
              <a:gd name="connsiteX3" fmla="*/ 0 w 2694059"/>
              <a:gd name="connsiteY3" fmla="*/ 3019743 h 3019743"/>
              <a:gd name="connsiteX4" fmla="*/ 17755 w 2694059"/>
              <a:gd name="connsiteY4" fmla="*/ 843378 h 3019743"/>
              <a:gd name="connsiteX0" fmla="*/ 17755 w 2694059"/>
              <a:gd name="connsiteY0" fmla="*/ 825623 h 3001988"/>
              <a:gd name="connsiteX1" fmla="*/ 510152 w 2694059"/>
              <a:gd name="connsiteY1" fmla="*/ 0 h 3001988"/>
              <a:gd name="connsiteX2" fmla="*/ 2694059 w 2694059"/>
              <a:gd name="connsiteY2" fmla="*/ 3001988 h 3001988"/>
              <a:gd name="connsiteX3" fmla="*/ 0 w 2694059"/>
              <a:gd name="connsiteY3" fmla="*/ 3001988 h 3001988"/>
              <a:gd name="connsiteX4" fmla="*/ 17755 w 2694059"/>
              <a:gd name="connsiteY4" fmla="*/ 825623 h 3001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4059" h="3001988">
                <a:moveTo>
                  <a:pt x="17755" y="825623"/>
                </a:moveTo>
                <a:lnTo>
                  <a:pt x="510152" y="0"/>
                </a:lnTo>
                <a:lnTo>
                  <a:pt x="2694059" y="3001988"/>
                </a:lnTo>
                <a:lnTo>
                  <a:pt x="0" y="3001988"/>
                </a:lnTo>
                <a:lnTo>
                  <a:pt x="17755" y="825623"/>
                </a:lnTo>
                <a:close/>
              </a:path>
            </a:pathLst>
          </a:custGeom>
          <a:solidFill>
            <a:srgbClr val="E8EFEC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Hình chữ nhật 35">
            <a:extLst>
              <a:ext uri="{FF2B5EF4-FFF2-40B4-BE49-F238E27FC236}">
                <a16:creationId xmlns:a16="http://schemas.microsoft.com/office/drawing/2014/main" id="{22EFE3F2-2BA0-440E-AA9D-525C2107DF44}"/>
              </a:ext>
            </a:extLst>
          </p:cNvPr>
          <p:cNvSpPr/>
          <p:nvPr/>
        </p:nvSpPr>
        <p:spPr>
          <a:xfrm>
            <a:off x="1956391" y="5654226"/>
            <a:ext cx="9069572" cy="17878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C041E1A9-9885-420B-B72E-25AEED6273A6}"/>
              </a:ext>
            </a:extLst>
          </p:cNvPr>
          <p:cNvSpPr txBox="1"/>
          <p:nvPr/>
        </p:nvSpPr>
        <p:spPr>
          <a:xfrm>
            <a:off x="3499003" y="2698709"/>
            <a:ext cx="52246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Dự</a:t>
            </a:r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án</a:t>
            </a:r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1 </a:t>
            </a:r>
            <a:r>
              <a:rPr lang="en-US" sz="4000" b="1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: </a:t>
            </a:r>
            <a:r>
              <a:rPr lang="en-US" sz="4000" b="1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Phần</a:t>
            </a:r>
            <a:r>
              <a:rPr lang="en-US" sz="4000" b="1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mềm</a:t>
            </a:r>
            <a:r>
              <a:rPr lang="en-US" sz="4000" b="1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bán</a:t>
            </a:r>
            <a:r>
              <a:rPr lang="en-US" sz="4000" b="1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áo</a:t>
            </a:r>
            <a:r>
              <a:rPr lang="en-US" sz="4000" b="1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phông</a:t>
            </a:r>
            <a:r>
              <a:rPr lang="en-US" sz="4000" b="1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tại</a:t>
            </a:r>
            <a:r>
              <a:rPr lang="en-US" sz="4000" b="1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quầy</a:t>
            </a:r>
            <a:endParaRPr lang="vi-VN" sz="4000" b="1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Hình chữ nhật: Góc Tròn 3">
            <a:extLst>
              <a:ext uri="{FF2B5EF4-FFF2-40B4-BE49-F238E27FC236}">
                <a16:creationId xmlns:a16="http://schemas.microsoft.com/office/drawing/2014/main" id="{D1DAEE76-6924-4FAF-ADFE-296961B2D66B}"/>
              </a:ext>
            </a:extLst>
          </p:cNvPr>
          <p:cNvSpPr/>
          <p:nvPr/>
        </p:nvSpPr>
        <p:spPr>
          <a:xfrm>
            <a:off x="2070418" y="4878748"/>
            <a:ext cx="7974106" cy="977153"/>
          </a:xfrm>
          <a:prstGeom prst="roundRect">
            <a:avLst>
              <a:gd name="adj" fmla="val 29817"/>
            </a:avLst>
          </a:prstGeom>
          <a:solidFill>
            <a:srgbClr val="2CB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ình chữ nhật: Góc Tròn 2">
            <a:extLst>
              <a:ext uri="{FF2B5EF4-FFF2-40B4-BE49-F238E27FC236}">
                <a16:creationId xmlns:a16="http://schemas.microsoft.com/office/drawing/2014/main" id="{D51269D7-40CD-4B61-84E0-482DA50F80FD}"/>
              </a:ext>
            </a:extLst>
          </p:cNvPr>
          <p:cNvSpPr/>
          <p:nvPr/>
        </p:nvSpPr>
        <p:spPr>
          <a:xfrm>
            <a:off x="810126" y="4893133"/>
            <a:ext cx="10446579" cy="277906"/>
          </a:xfrm>
          <a:prstGeom prst="roundRect">
            <a:avLst>
              <a:gd name="adj" fmla="val 38029"/>
            </a:avLst>
          </a:prstGeom>
          <a:solidFill>
            <a:srgbClr val="F6A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0767682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5" grpId="2" animBg="1"/>
      <p:bldP spid="35" grpId="3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4">
            <a:extLst>
              <a:ext uri="{FF2B5EF4-FFF2-40B4-BE49-F238E27FC236}">
                <a16:creationId xmlns:a16="http://schemas.microsoft.com/office/drawing/2014/main" id="{669C6684-6FBB-4E6F-76D4-5F61E51C24B5}"/>
              </a:ext>
            </a:extLst>
          </p:cNvPr>
          <p:cNvSpPr/>
          <p:nvPr/>
        </p:nvSpPr>
        <p:spPr>
          <a:xfrm>
            <a:off x="394294" y="159344"/>
            <a:ext cx="11403413" cy="653931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50000"/>
              </a:schemeClr>
            </a:solidFill>
            <a:prstDash val="dash"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5" name="TextBox 45">
            <a:extLst>
              <a:ext uri="{FF2B5EF4-FFF2-40B4-BE49-F238E27FC236}">
                <a16:creationId xmlns:a16="http://schemas.microsoft.com/office/drawing/2014/main" id="{BACB4771-9AC3-2122-A9DE-CF83ADC8F225}"/>
              </a:ext>
            </a:extLst>
          </p:cNvPr>
          <p:cNvSpPr txBox="1"/>
          <p:nvPr/>
        </p:nvSpPr>
        <p:spPr>
          <a:xfrm>
            <a:off x="-949784" y="134524"/>
            <a:ext cx="5389400" cy="501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III.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Thiết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kế</a:t>
            </a:r>
            <a:endParaRPr lang="en-US" sz="2400" b="1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43EB2B-3EB4-39FF-843C-95F188F92840}"/>
              </a:ext>
            </a:extLst>
          </p:cNvPr>
          <p:cNvSpPr txBox="1"/>
          <p:nvPr/>
        </p:nvSpPr>
        <p:spPr>
          <a:xfrm>
            <a:off x="2545195" y="636200"/>
            <a:ext cx="6620434" cy="69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6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Hóa</a:t>
            </a:r>
            <a:r>
              <a:rPr lang="en-US" sz="3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đơn</a:t>
            </a:r>
            <a:endParaRPr lang="en-US" sz="3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624254" y="1335302"/>
            <a:ext cx="10823331" cy="517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3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73D85DB5-FF5E-4EA9-B026-D66D12DAB540}"/>
              </a:ext>
            </a:extLst>
          </p:cNvPr>
          <p:cNvSpPr/>
          <p:nvPr/>
        </p:nvSpPr>
        <p:spPr>
          <a:xfrm rot="18209734">
            <a:off x="2503118" y="2803486"/>
            <a:ext cx="1045067" cy="981706"/>
          </a:xfrm>
          <a:prstGeom prst="rect">
            <a:avLst/>
          </a:prstGeom>
          <a:solidFill>
            <a:schemeClr val="accent4">
              <a:lumMod val="40000"/>
              <a:lumOff val="60000"/>
              <a:alpha val="0"/>
            </a:schemeClr>
          </a:solidFill>
          <a:ln>
            <a:noFill/>
          </a:ln>
          <a:effectLst>
            <a:outerShdw blurRad="4318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8" name="Hình Bầu dục 7">
            <a:extLst>
              <a:ext uri="{FF2B5EF4-FFF2-40B4-BE49-F238E27FC236}">
                <a16:creationId xmlns:a16="http://schemas.microsoft.com/office/drawing/2014/main" id="{81353B2D-541A-48DD-8C15-D1F40A19DA51}"/>
              </a:ext>
            </a:extLst>
          </p:cNvPr>
          <p:cNvSpPr/>
          <p:nvPr/>
        </p:nvSpPr>
        <p:spPr>
          <a:xfrm>
            <a:off x="5141176" y="1505415"/>
            <a:ext cx="1909647" cy="18870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8B4007A7-12E1-477A-A3D0-118A61841BBE}"/>
              </a:ext>
            </a:extLst>
          </p:cNvPr>
          <p:cNvSpPr txBox="1"/>
          <p:nvPr/>
        </p:nvSpPr>
        <p:spPr>
          <a:xfrm>
            <a:off x="3922987" y="3539318"/>
            <a:ext cx="43460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IV.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Phân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chia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công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việc</a:t>
            </a:r>
            <a:endParaRPr lang="vi-VN" sz="44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23" name="Hình ảnh 22" descr="Ảnh có chứa mũi tên&#10;&#10;Mô tả được tạo tự động">
            <a:extLst>
              <a:ext uri="{FF2B5EF4-FFF2-40B4-BE49-F238E27FC236}">
                <a16:creationId xmlns:a16="http://schemas.microsoft.com/office/drawing/2014/main" id="{F88CEB87-C19A-45D2-9324-CCD10F83686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67" b="94333" l="10000" r="90000">
                        <a14:foregroundMark x1="23889" y1="4833" x2="28444" y2="10833"/>
                        <a14:foregroundMark x1="70444" y1="91667" x2="71222" y2="94333"/>
                        <a14:foregroundMark x1="43556" y1="48333" x2="52889" y2="64167"/>
                        <a14:foregroundMark x1="31778" y1="35833" x2="55444" y2="55000"/>
                        <a14:foregroundMark x1="38333" y1="27333" x2="59889" y2="53333"/>
                        <a14:foregroundMark x1="60444" y1="65667" x2="67000" y2="78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209" y="7114480"/>
            <a:ext cx="635256" cy="423504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3F46693F-9904-4629-B323-0143897E2154}"/>
              </a:ext>
            </a:extLst>
          </p:cNvPr>
          <p:cNvSpPr/>
          <p:nvPr/>
        </p:nvSpPr>
        <p:spPr>
          <a:xfrm rot="1941096">
            <a:off x="9984123" y="-2003330"/>
            <a:ext cx="8463517" cy="1341828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611F5CC0-CEEF-4E85-998F-C0F8B796A33C}"/>
              </a:ext>
            </a:extLst>
          </p:cNvPr>
          <p:cNvSpPr/>
          <p:nvPr/>
        </p:nvSpPr>
        <p:spPr>
          <a:xfrm rot="1941096">
            <a:off x="-5546012" y="-5607767"/>
            <a:ext cx="8463517" cy="1341828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280112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3">
            <a:extLst>
              <a:ext uri="{FF2B5EF4-FFF2-40B4-BE49-F238E27FC236}">
                <a16:creationId xmlns:a16="http://schemas.microsoft.com/office/drawing/2014/main" id="{D04518CC-354E-4A85-BF22-CEDEE6CF8493}"/>
              </a:ext>
            </a:extLst>
          </p:cNvPr>
          <p:cNvSpPr/>
          <p:nvPr/>
        </p:nvSpPr>
        <p:spPr>
          <a:xfrm rot="9770872">
            <a:off x="3962238" y="-6284069"/>
            <a:ext cx="4206311" cy="42050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381000" sx="99000" sy="99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6" name="Viền Kim Cương Xanh Ngọc">
            <a:extLst>
              <a:ext uri="{FF2B5EF4-FFF2-40B4-BE49-F238E27FC236}">
                <a16:creationId xmlns:a16="http://schemas.microsoft.com/office/drawing/2014/main" id="{47C58C59-5DAC-47F2-8FE3-12F3F1731AD7}"/>
              </a:ext>
            </a:extLst>
          </p:cNvPr>
          <p:cNvSpPr/>
          <p:nvPr/>
        </p:nvSpPr>
        <p:spPr>
          <a:xfrm rot="4835807">
            <a:off x="-3672986" y="-8241839"/>
            <a:ext cx="19025077" cy="25214149"/>
          </a:xfrm>
          <a:prstGeom prst="diamond">
            <a:avLst/>
          </a:prstGeom>
          <a:noFill/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9" name="Hình Bầu dục 8">
            <a:extLst>
              <a:ext uri="{FF2B5EF4-FFF2-40B4-BE49-F238E27FC236}">
                <a16:creationId xmlns:a16="http://schemas.microsoft.com/office/drawing/2014/main" id="{293619C4-9179-4667-9344-C0BD4CCFBB0A}"/>
              </a:ext>
            </a:extLst>
          </p:cNvPr>
          <p:cNvSpPr/>
          <p:nvPr/>
        </p:nvSpPr>
        <p:spPr>
          <a:xfrm>
            <a:off x="-2870575" y="400448"/>
            <a:ext cx="1515036" cy="145244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0" name="Hình Bầu dục 9">
            <a:extLst>
              <a:ext uri="{FF2B5EF4-FFF2-40B4-BE49-F238E27FC236}">
                <a16:creationId xmlns:a16="http://schemas.microsoft.com/office/drawing/2014/main" id="{51C412F9-1EC0-4EE6-807C-9BBBEA603C73}"/>
              </a:ext>
            </a:extLst>
          </p:cNvPr>
          <p:cNvSpPr/>
          <p:nvPr/>
        </p:nvSpPr>
        <p:spPr>
          <a:xfrm>
            <a:off x="14452063" y="4474607"/>
            <a:ext cx="1515036" cy="145244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1" name="Hình Bầu dục 10">
            <a:extLst>
              <a:ext uri="{FF2B5EF4-FFF2-40B4-BE49-F238E27FC236}">
                <a16:creationId xmlns:a16="http://schemas.microsoft.com/office/drawing/2014/main" id="{A8DD42A8-0816-458E-A91C-28D874398140}"/>
              </a:ext>
            </a:extLst>
          </p:cNvPr>
          <p:cNvSpPr/>
          <p:nvPr/>
        </p:nvSpPr>
        <p:spPr>
          <a:xfrm>
            <a:off x="12848523" y="400448"/>
            <a:ext cx="1073459" cy="103722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2" name="Hình Bầu dục 11">
            <a:extLst>
              <a:ext uri="{FF2B5EF4-FFF2-40B4-BE49-F238E27FC236}">
                <a16:creationId xmlns:a16="http://schemas.microsoft.com/office/drawing/2014/main" id="{95133E5A-B6F4-4404-A6C3-39F052919BEB}"/>
              </a:ext>
            </a:extLst>
          </p:cNvPr>
          <p:cNvSpPr/>
          <p:nvPr/>
        </p:nvSpPr>
        <p:spPr>
          <a:xfrm>
            <a:off x="-2732501" y="5200830"/>
            <a:ext cx="985499" cy="92383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3" name="Hình Bầu dục 12">
            <a:extLst>
              <a:ext uri="{FF2B5EF4-FFF2-40B4-BE49-F238E27FC236}">
                <a16:creationId xmlns:a16="http://schemas.microsoft.com/office/drawing/2014/main" id="{5B08A60E-AE71-4098-9BF3-2BE391E694C6}"/>
              </a:ext>
            </a:extLst>
          </p:cNvPr>
          <p:cNvSpPr/>
          <p:nvPr/>
        </p:nvSpPr>
        <p:spPr>
          <a:xfrm rot="11810461">
            <a:off x="384989" y="11210466"/>
            <a:ext cx="5989042" cy="593261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4" name="Hình Bầu dục 13">
            <a:extLst>
              <a:ext uri="{FF2B5EF4-FFF2-40B4-BE49-F238E27FC236}">
                <a16:creationId xmlns:a16="http://schemas.microsoft.com/office/drawing/2014/main" id="{F6ADA78D-F292-4DEF-9CFD-B1B61A16576F}"/>
              </a:ext>
            </a:extLst>
          </p:cNvPr>
          <p:cNvSpPr/>
          <p:nvPr/>
        </p:nvSpPr>
        <p:spPr>
          <a:xfrm rot="11810461">
            <a:off x="4870390" y="7814937"/>
            <a:ext cx="1416539" cy="13992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5" name="Hình Bầu dục 14">
            <a:extLst>
              <a:ext uri="{FF2B5EF4-FFF2-40B4-BE49-F238E27FC236}">
                <a16:creationId xmlns:a16="http://schemas.microsoft.com/office/drawing/2014/main" id="{DDD52487-6CA7-4F7E-9E61-24A69AB1E227}"/>
              </a:ext>
            </a:extLst>
          </p:cNvPr>
          <p:cNvSpPr/>
          <p:nvPr/>
        </p:nvSpPr>
        <p:spPr>
          <a:xfrm rot="11810461">
            <a:off x="529091" y="19769341"/>
            <a:ext cx="1416539" cy="13992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A0CA71B6-26E5-4984-ACA8-5CD9218CBC65}"/>
              </a:ext>
            </a:extLst>
          </p:cNvPr>
          <p:cNvSpPr txBox="1"/>
          <p:nvPr/>
        </p:nvSpPr>
        <p:spPr>
          <a:xfrm>
            <a:off x="14263900" y="705636"/>
            <a:ext cx="434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b="1">
                <a:solidFill>
                  <a:schemeClr val="accent4">
                    <a:lumMod val="50000"/>
                  </a:schemeClr>
                </a:solidFill>
                <a:latin typeface="+mj-lt"/>
              </a:rPr>
              <a:t>Nội dung 2</a:t>
            </a:r>
          </a:p>
        </p:txBody>
      </p:sp>
      <p:sp>
        <p:nvSpPr>
          <p:cNvPr id="17" name="Hình chữ nhật: Góc Tròn 16">
            <a:extLst>
              <a:ext uri="{FF2B5EF4-FFF2-40B4-BE49-F238E27FC236}">
                <a16:creationId xmlns:a16="http://schemas.microsoft.com/office/drawing/2014/main" id="{18916B3E-CCEA-4901-9C7D-B1E633ACEA66}"/>
              </a:ext>
            </a:extLst>
          </p:cNvPr>
          <p:cNvSpPr/>
          <p:nvPr/>
        </p:nvSpPr>
        <p:spPr>
          <a:xfrm rot="4582899">
            <a:off x="1317781" y="8046465"/>
            <a:ext cx="2057492" cy="2054053"/>
          </a:xfrm>
          <a:prstGeom prst="roundRect">
            <a:avLst>
              <a:gd name="adj" fmla="val 1009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8" name="Hình chữ nhật: Góc Tròn 17">
            <a:extLst>
              <a:ext uri="{FF2B5EF4-FFF2-40B4-BE49-F238E27FC236}">
                <a16:creationId xmlns:a16="http://schemas.microsoft.com/office/drawing/2014/main" id="{812C359F-3F3D-4E0E-8730-8549FE52B717}"/>
              </a:ext>
            </a:extLst>
          </p:cNvPr>
          <p:cNvSpPr/>
          <p:nvPr/>
        </p:nvSpPr>
        <p:spPr>
          <a:xfrm rot="4582899">
            <a:off x="3544442" y="12599004"/>
            <a:ext cx="2057492" cy="2054053"/>
          </a:xfrm>
          <a:prstGeom prst="roundRect">
            <a:avLst>
              <a:gd name="adj" fmla="val 1009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FBFA73BE-75C6-4F08-BE77-073605771C7A}"/>
              </a:ext>
            </a:extLst>
          </p:cNvPr>
          <p:cNvSpPr txBox="1"/>
          <p:nvPr/>
        </p:nvSpPr>
        <p:spPr>
          <a:xfrm>
            <a:off x="17127220" y="1683850"/>
            <a:ext cx="3405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2800">
                <a:solidFill>
                  <a:schemeClr val="accent4">
                    <a:lumMod val="50000"/>
                  </a:schemeClr>
                </a:solidFill>
                <a:latin typeface="+mj-lt"/>
              </a:rPr>
              <a:t>Ghi chú Nội dung 3</a:t>
            </a:r>
          </a:p>
        </p:txBody>
      </p:sp>
      <p:sp>
        <p:nvSpPr>
          <p:cNvPr id="20" name="Hình chữ nhật: Góc Tròn 19">
            <a:extLst>
              <a:ext uri="{FF2B5EF4-FFF2-40B4-BE49-F238E27FC236}">
                <a16:creationId xmlns:a16="http://schemas.microsoft.com/office/drawing/2014/main" id="{07FA669A-FC60-437C-8D99-E991AE8DE02C}"/>
              </a:ext>
            </a:extLst>
          </p:cNvPr>
          <p:cNvSpPr/>
          <p:nvPr/>
        </p:nvSpPr>
        <p:spPr>
          <a:xfrm>
            <a:off x="13522528" y="3397912"/>
            <a:ext cx="2057492" cy="2557585"/>
          </a:xfrm>
          <a:prstGeom prst="roundRect">
            <a:avLst>
              <a:gd name="adj" fmla="val 1217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21" name="Hình chữ nhật: Góc Tròn 20">
            <a:extLst>
              <a:ext uri="{FF2B5EF4-FFF2-40B4-BE49-F238E27FC236}">
                <a16:creationId xmlns:a16="http://schemas.microsoft.com/office/drawing/2014/main" id="{056DF3B5-56BF-4FAA-B96B-6520D8BB9922}"/>
              </a:ext>
            </a:extLst>
          </p:cNvPr>
          <p:cNvSpPr/>
          <p:nvPr/>
        </p:nvSpPr>
        <p:spPr>
          <a:xfrm>
            <a:off x="19536248" y="3397912"/>
            <a:ext cx="2057492" cy="2557585"/>
          </a:xfrm>
          <a:prstGeom prst="roundRect">
            <a:avLst>
              <a:gd name="adj" fmla="val 12178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6EB4FB7-A390-EAF5-25B5-AFF42B62C995}"/>
              </a:ext>
            </a:extLst>
          </p:cNvPr>
          <p:cNvSpPr/>
          <p:nvPr/>
        </p:nvSpPr>
        <p:spPr>
          <a:xfrm rot="18209734">
            <a:off x="2503118" y="2803486"/>
            <a:ext cx="1045067" cy="981706"/>
          </a:xfrm>
          <a:prstGeom prst="rect">
            <a:avLst/>
          </a:prstGeom>
          <a:solidFill>
            <a:schemeClr val="accent4">
              <a:lumMod val="40000"/>
              <a:lumOff val="60000"/>
              <a:alpha val="0"/>
            </a:schemeClr>
          </a:solidFill>
          <a:ln>
            <a:noFill/>
          </a:ln>
          <a:effectLst>
            <a:outerShdw blurRad="4318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22" name="Hình Bầu dục 6">
            <a:extLst>
              <a:ext uri="{FF2B5EF4-FFF2-40B4-BE49-F238E27FC236}">
                <a16:creationId xmlns:a16="http://schemas.microsoft.com/office/drawing/2014/main" id="{3788A73D-A6D1-EFB1-26EF-88EF3DB4F547}"/>
              </a:ext>
            </a:extLst>
          </p:cNvPr>
          <p:cNvSpPr/>
          <p:nvPr/>
        </p:nvSpPr>
        <p:spPr>
          <a:xfrm>
            <a:off x="-1" y="-2057400"/>
            <a:ext cx="12670971" cy="11560629"/>
          </a:xfrm>
          <a:prstGeom prst="ellipse">
            <a:avLst/>
          </a:prstGeom>
          <a:noFill/>
          <a:ln w="327025"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3" name="Hình Bầu dục 8">
            <a:extLst>
              <a:ext uri="{FF2B5EF4-FFF2-40B4-BE49-F238E27FC236}">
                <a16:creationId xmlns:a16="http://schemas.microsoft.com/office/drawing/2014/main" id="{B084F84B-9CA1-BE3F-F4DA-55884F50D58D}"/>
              </a:ext>
            </a:extLst>
          </p:cNvPr>
          <p:cNvSpPr/>
          <p:nvPr/>
        </p:nvSpPr>
        <p:spPr>
          <a:xfrm>
            <a:off x="1193180" y="-825190"/>
            <a:ext cx="9645805" cy="9088244"/>
          </a:xfrm>
          <a:prstGeom prst="ellipse">
            <a:avLst/>
          </a:prstGeom>
          <a:noFill/>
          <a:ln w="85725"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Hình Bầu dục 10">
            <a:extLst>
              <a:ext uri="{FF2B5EF4-FFF2-40B4-BE49-F238E27FC236}">
                <a16:creationId xmlns:a16="http://schemas.microsoft.com/office/drawing/2014/main" id="{31DF9514-CDCC-F91B-A53B-5FB2566244A3}"/>
              </a:ext>
            </a:extLst>
          </p:cNvPr>
          <p:cNvSpPr/>
          <p:nvPr/>
        </p:nvSpPr>
        <p:spPr>
          <a:xfrm>
            <a:off x="-2710542" y="-5150629"/>
            <a:ext cx="17987724" cy="17364399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7" name="Hình chữ nhật: Góc Tròn 11">
            <a:extLst>
              <a:ext uri="{FF2B5EF4-FFF2-40B4-BE49-F238E27FC236}">
                <a16:creationId xmlns:a16="http://schemas.microsoft.com/office/drawing/2014/main" id="{ADADEAD6-60FC-1992-7FAA-4055D92237A0}"/>
              </a:ext>
            </a:extLst>
          </p:cNvPr>
          <p:cNvSpPr/>
          <p:nvPr/>
        </p:nvSpPr>
        <p:spPr>
          <a:xfrm rot="2868396">
            <a:off x="5833320" y="2395123"/>
            <a:ext cx="525360" cy="512273"/>
          </a:xfrm>
          <a:prstGeom prst="roundRect">
            <a:avLst/>
          </a:prstGeom>
          <a:solidFill>
            <a:schemeClr val="accent4">
              <a:lumMod val="50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28" name="Hộp Văn bản 12">
            <a:extLst>
              <a:ext uri="{FF2B5EF4-FFF2-40B4-BE49-F238E27FC236}">
                <a16:creationId xmlns:a16="http://schemas.microsoft.com/office/drawing/2014/main" id="{39C492A4-C89D-1646-C7F7-2B8C799C7175}"/>
              </a:ext>
            </a:extLst>
          </p:cNvPr>
          <p:cNvSpPr txBox="1"/>
          <p:nvPr/>
        </p:nvSpPr>
        <p:spPr>
          <a:xfrm>
            <a:off x="4566960" y="7427207"/>
            <a:ext cx="305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b="1">
                <a:solidFill>
                  <a:schemeClr val="accent4">
                    <a:lumMod val="50000"/>
                  </a:schemeClr>
                </a:solidFill>
                <a:latin typeface="+mj-lt"/>
              </a:rPr>
              <a:t>Thanks For Watching!</a:t>
            </a:r>
          </a:p>
        </p:txBody>
      </p:sp>
      <p:sp>
        <p:nvSpPr>
          <p:cNvPr id="29" name="Hình chữ nhật 1">
            <a:extLst>
              <a:ext uri="{FF2B5EF4-FFF2-40B4-BE49-F238E27FC236}">
                <a16:creationId xmlns:a16="http://schemas.microsoft.com/office/drawing/2014/main" id="{D1A6DADA-B8FD-8E12-5F7A-1165B3F6649B}"/>
              </a:ext>
            </a:extLst>
          </p:cNvPr>
          <p:cNvSpPr/>
          <p:nvPr/>
        </p:nvSpPr>
        <p:spPr>
          <a:xfrm>
            <a:off x="453613" y="567253"/>
            <a:ext cx="11504777" cy="603167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30" name="Hình Bầu dục 7">
            <a:extLst>
              <a:ext uri="{FF2B5EF4-FFF2-40B4-BE49-F238E27FC236}">
                <a16:creationId xmlns:a16="http://schemas.microsoft.com/office/drawing/2014/main" id="{0CDAA132-7404-CAD3-01FD-C7508ABC03BF}"/>
              </a:ext>
            </a:extLst>
          </p:cNvPr>
          <p:cNvSpPr/>
          <p:nvPr/>
        </p:nvSpPr>
        <p:spPr>
          <a:xfrm>
            <a:off x="46323" y="-84584"/>
            <a:ext cx="875245" cy="85864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>
              <a:latin typeface="+mj-lt"/>
            </a:endParaRPr>
          </a:p>
        </p:txBody>
      </p:sp>
      <p:sp>
        <p:nvSpPr>
          <p:cNvPr id="31" name="Hộp Văn bản 17">
            <a:extLst>
              <a:ext uri="{FF2B5EF4-FFF2-40B4-BE49-F238E27FC236}">
                <a16:creationId xmlns:a16="http://schemas.microsoft.com/office/drawing/2014/main" id="{9CCFF0F1-337B-834C-F73D-F08BD431B190}"/>
              </a:ext>
            </a:extLst>
          </p:cNvPr>
          <p:cNvSpPr txBox="1"/>
          <p:nvPr/>
        </p:nvSpPr>
        <p:spPr>
          <a:xfrm>
            <a:off x="727403" y="13176"/>
            <a:ext cx="5044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IV.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Phân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chia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công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việc</a:t>
            </a:r>
            <a:endParaRPr lang="vi-VN" sz="2800" b="1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2" name="Hình ảnh 13">
            <a:extLst>
              <a:ext uri="{FF2B5EF4-FFF2-40B4-BE49-F238E27FC236}">
                <a16:creationId xmlns:a16="http://schemas.microsoft.com/office/drawing/2014/main" id="{9024F4CD-8CBC-06B2-9EE5-3EDE4D79ACB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47892">
            <a:off x="9881722" y="1545653"/>
            <a:ext cx="1251232" cy="1251232"/>
          </a:xfrm>
          <a:prstGeom prst="rect">
            <a:avLst/>
          </a:prstGeom>
        </p:spPr>
      </p:pic>
      <p:pic>
        <p:nvPicPr>
          <p:cNvPr id="33" name="Hình ảnh 14" descr="Ảnh có chứa văn bản, đồ họa véc-tơ&#10;&#10;Mô tả được tạo tự động">
            <a:extLst>
              <a:ext uri="{FF2B5EF4-FFF2-40B4-BE49-F238E27FC236}">
                <a16:creationId xmlns:a16="http://schemas.microsoft.com/office/drawing/2014/main" id="{A28213A0-1859-A8CC-617F-539B5E58C92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13979">
            <a:off x="289375" y="4503231"/>
            <a:ext cx="846446" cy="846446"/>
          </a:xfrm>
          <a:prstGeom prst="rect">
            <a:avLst/>
          </a:prstGeom>
        </p:spPr>
      </p:pic>
      <p:pic>
        <p:nvPicPr>
          <p:cNvPr id="34" name="Hình ảnh 15" descr="Ảnh có chứa đồ họa véc-tơ&#10;&#10;Mô tả được tạo tự động">
            <a:extLst>
              <a:ext uri="{FF2B5EF4-FFF2-40B4-BE49-F238E27FC236}">
                <a16:creationId xmlns:a16="http://schemas.microsoft.com/office/drawing/2014/main" id="{40DE3C64-4DB0-D6A2-743D-D028BF798B0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0662">
            <a:off x="464356" y="1332754"/>
            <a:ext cx="1023308" cy="1023308"/>
          </a:xfrm>
          <a:prstGeom prst="rect">
            <a:avLst/>
          </a:prstGeom>
        </p:spPr>
      </p:pic>
      <p:pic>
        <p:nvPicPr>
          <p:cNvPr id="35" name="Hình ảnh 16">
            <a:extLst>
              <a:ext uri="{FF2B5EF4-FFF2-40B4-BE49-F238E27FC236}">
                <a16:creationId xmlns:a16="http://schemas.microsoft.com/office/drawing/2014/main" id="{82E40009-1E99-1968-7644-3F259EE3B66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837824">
            <a:off x="9876944" y="4843630"/>
            <a:ext cx="834652" cy="83465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462" y="731073"/>
            <a:ext cx="5308035" cy="56684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5050" y="705636"/>
            <a:ext cx="5721881" cy="569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453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75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73D85DB5-FF5E-4EA9-B026-D66D12DAB540}"/>
              </a:ext>
            </a:extLst>
          </p:cNvPr>
          <p:cNvSpPr/>
          <p:nvPr/>
        </p:nvSpPr>
        <p:spPr>
          <a:xfrm rot="18209734">
            <a:off x="2503118" y="2803486"/>
            <a:ext cx="1045067" cy="981706"/>
          </a:xfrm>
          <a:prstGeom prst="rect">
            <a:avLst/>
          </a:prstGeom>
          <a:solidFill>
            <a:schemeClr val="accent4">
              <a:lumMod val="40000"/>
              <a:lumOff val="60000"/>
              <a:alpha val="0"/>
            </a:schemeClr>
          </a:solidFill>
          <a:ln>
            <a:noFill/>
          </a:ln>
          <a:effectLst>
            <a:outerShdw blurRad="4318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8" name="Hình Bầu dục 7">
            <a:extLst>
              <a:ext uri="{FF2B5EF4-FFF2-40B4-BE49-F238E27FC236}">
                <a16:creationId xmlns:a16="http://schemas.microsoft.com/office/drawing/2014/main" id="{81353B2D-541A-48DD-8C15-D1F40A19DA51}"/>
              </a:ext>
            </a:extLst>
          </p:cNvPr>
          <p:cNvSpPr/>
          <p:nvPr/>
        </p:nvSpPr>
        <p:spPr>
          <a:xfrm>
            <a:off x="3073693" y="1790961"/>
            <a:ext cx="1909647" cy="18870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8B4007A7-12E1-477A-A3D0-118A61841BBE}"/>
              </a:ext>
            </a:extLst>
          </p:cNvPr>
          <p:cNvSpPr txBox="1"/>
          <p:nvPr/>
        </p:nvSpPr>
        <p:spPr>
          <a:xfrm>
            <a:off x="4549889" y="2459391"/>
            <a:ext cx="43460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V.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Kiểm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thử</a:t>
            </a:r>
            <a:endParaRPr lang="vi-VN" sz="44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23" name="Hình ảnh 22" descr="Ảnh có chứa mũi tên&#10;&#10;Mô tả được tạo tự động">
            <a:extLst>
              <a:ext uri="{FF2B5EF4-FFF2-40B4-BE49-F238E27FC236}">
                <a16:creationId xmlns:a16="http://schemas.microsoft.com/office/drawing/2014/main" id="{F88CEB87-C19A-45D2-9324-CCD10F83686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67" b="94333" l="10000" r="90000">
                        <a14:foregroundMark x1="23889" y1="4833" x2="28444" y2="10833"/>
                        <a14:foregroundMark x1="70444" y1="91667" x2="71222" y2="94333"/>
                        <a14:foregroundMark x1="43556" y1="48333" x2="52889" y2="64167"/>
                        <a14:foregroundMark x1="31778" y1="35833" x2="55444" y2="55000"/>
                        <a14:foregroundMark x1="38333" y1="27333" x2="59889" y2="53333"/>
                        <a14:foregroundMark x1="60444" y1="65667" x2="67000" y2="78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209" y="7114480"/>
            <a:ext cx="635256" cy="423504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3F46693F-9904-4629-B323-0143897E2154}"/>
              </a:ext>
            </a:extLst>
          </p:cNvPr>
          <p:cNvSpPr/>
          <p:nvPr/>
        </p:nvSpPr>
        <p:spPr>
          <a:xfrm rot="1941096">
            <a:off x="9984123" y="-2003330"/>
            <a:ext cx="8463517" cy="1341828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611F5CC0-CEEF-4E85-998F-C0F8B796A33C}"/>
              </a:ext>
            </a:extLst>
          </p:cNvPr>
          <p:cNvSpPr/>
          <p:nvPr/>
        </p:nvSpPr>
        <p:spPr>
          <a:xfrm rot="1941096">
            <a:off x="-5546012" y="-5607767"/>
            <a:ext cx="8463517" cy="1341828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5" name="Hình Bầu dục 20">
            <a:extLst>
              <a:ext uri="{FF2B5EF4-FFF2-40B4-BE49-F238E27FC236}">
                <a16:creationId xmlns:a16="http://schemas.microsoft.com/office/drawing/2014/main" id="{0BF7C77B-73F0-7D81-E4B5-808B6840FF51}"/>
              </a:ext>
            </a:extLst>
          </p:cNvPr>
          <p:cNvSpPr/>
          <p:nvPr/>
        </p:nvSpPr>
        <p:spPr>
          <a:xfrm rot="11810461">
            <a:off x="8719534" y="175191"/>
            <a:ext cx="1416539" cy="13992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6" name="Hình Bầu dục 21">
            <a:extLst>
              <a:ext uri="{FF2B5EF4-FFF2-40B4-BE49-F238E27FC236}">
                <a16:creationId xmlns:a16="http://schemas.microsoft.com/office/drawing/2014/main" id="{55D8E2DB-6D61-DEF5-BC6C-FD893E678071}"/>
              </a:ext>
            </a:extLst>
          </p:cNvPr>
          <p:cNvSpPr/>
          <p:nvPr/>
        </p:nvSpPr>
        <p:spPr>
          <a:xfrm rot="11810461">
            <a:off x="6777160" y="4492034"/>
            <a:ext cx="1416539" cy="13992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0" name="Hình chữ nhật: Góc Tròn 25">
            <a:extLst>
              <a:ext uri="{FF2B5EF4-FFF2-40B4-BE49-F238E27FC236}">
                <a16:creationId xmlns:a16="http://schemas.microsoft.com/office/drawing/2014/main" id="{A9C9589B-D7CE-8F6F-B130-CD53B87CC0D9}"/>
              </a:ext>
            </a:extLst>
          </p:cNvPr>
          <p:cNvSpPr/>
          <p:nvPr/>
        </p:nvSpPr>
        <p:spPr>
          <a:xfrm>
            <a:off x="9201070" y="3054302"/>
            <a:ext cx="2057492" cy="2054053"/>
          </a:xfrm>
          <a:prstGeom prst="roundRect">
            <a:avLst>
              <a:gd name="adj" fmla="val 1009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1" name="Hình chữ nhật: Góc Tròn 27">
            <a:extLst>
              <a:ext uri="{FF2B5EF4-FFF2-40B4-BE49-F238E27FC236}">
                <a16:creationId xmlns:a16="http://schemas.microsoft.com/office/drawing/2014/main" id="{4F71BCEF-4290-7FB3-E161-E98F5DCF3A1C}"/>
              </a:ext>
            </a:extLst>
          </p:cNvPr>
          <p:cNvSpPr/>
          <p:nvPr/>
        </p:nvSpPr>
        <p:spPr>
          <a:xfrm>
            <a:off x="1735822" y="4207159"/>
            <a:ext cx="2057492" cy="2557585"/>
          </a:xfrm>
          <a:prstGeom prst="roundRect">
            <a:avLst>
              <a:gd name="adj" fmla="val 1217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2" name="Hình chữ nhật: Góc Tròn 13">
            <a:extLst>
              <a:ext uri="{FF2B5EF4-FFF2-40B4-BE49-F238E27FC236}">
                <a16:creationId xmlns:a16="http://schemas.microsoft.com/office/drawing/2014/main" id="{9FDA1EBC-48E4-326F-70C5-5BB64E8261CF}"/>
              </a:ext>
            </a:extLst>
          </p:cNvPr>
          <p:cNvSpPr/>
          <p:nvPr/>
        </p:nvSpPr>
        <p:spPr>
          <a:xfrm>
            <a:off x="4288213" y="4207159"/>
            <a:ext cx="2057492" cy="2557585"/>
          </a:xfrm>
          <a:prstGeom prst="roundRect">
            <a:avLst>
              <a:gd name="adj" fmla="val 12178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4161931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3">
            <a:extLst>
              <a:ext uri="{FF2B5EF4-FFF2-40B4-BE49-F238E27FC236}">
                <a16:creationId xmlns:a16="http://schemas.microsoft.com/office/drawing/2014/main" id="{D04518CC-354E-4A85-BF22-CEDEE6CF8493}"/>
              </a:ext>
            </a:extLst>
          </p:cNvPr>
          <p:cNvSpPr/>
          <p:nvPr/>
        </p:nvSpPr>
        <p:spPr>
          <a:xfrm rot="9770872">
            <a:off x="3962238" y="-6284069"/>
            <a:ext cx="4206311" cy="42050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381000" sx="99000" sy="99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6" name="Viền Kim Cương Xanh Ngọc">
            <a:extLst>
              <a:ext uri="{FF2B5EF4-FFF2-40B4-BE49-F238E27FC236}">
                <a16:creationId xmlns:a16="http://schemas.microsoft.com/office/drawing/2014/main" id="{47C58C59-5DAC-47F2-8FE3-12F3F1731AD7}"/>
              </a:ext>
            </a:extLst>
          </p:cNvPr>
          <p:cNvSpPr/>
          <p:nvPr/>
        </p:nvSpPr>
        <p:spPr>
          <a:xfrm rot="4835807">
            <a:off x="-3672986" y="-8241839"/>
            <a:ext cx="19025077" cy="25214149"/>
          </a:xfrm>
          <a:prstGeom prst="diamond">
            <a:avLst/>
          </a:prstGeom>
          <a:noFill/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9" name="Hình Bầu dục 8">
            <a:extLst>
              <a:ext uri="{FF2B5EF4-FFF2-40B4-BE49-F238E27FC236}">
                <a16:creationId xmlns:a16="http://schemas.microsoft.com/office/drawing/2014/main" id="{293619C4-9179-4667-9344-C0BD4CCFBB0A}"/>
              </a:ext>
            </a:extLst>
          </p:cNvPr>
          <p:cNvSpPr/>
          <p:nvPr/>
        </p:nvSpPr>
        <p:spPr>
          <a:xfrm>
            <a:off x="-2870575" y="400448"/>
            <a:ext cx="1515036" cy="145244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0" name="Hình Bầu dục 9">
            <a:extLst>
              <a:ext uri="{FF2B5EF4-FFF2-40B4-BE49-F238E27FC236}">
                <a16:creationId xmlns:a16="http://schemas.microsoft.com/office/drawing/2014/main" id="{51C412F9-1EC0-4EE6-807C-9BBBEA603C73}"/>
              </a:ext>
            </a:extLst>
          </p:cNvPr>
          <p:cNvSpPr/>
          <p:nvPr/>
        </p:nvSpPr>
        <p:spPr>
          <a:xfrm>
            <a:off x="14452063" y="4474607"/>
            <a:ext cx="1515036" cy="145244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1" name="Hình Bầu dục 10">
            <a:extLst>
              <a:ext uri="{FF2B5EF4-FFF2-40B4-BE49-F238E27FC236}">
                <a16:creationId xmlns:a16="http://schemas.microsoft.com/office/drawing/2014/main" id="{A8DD42A8-0816-458E-A91C-28D874398140}"/>
              </a:ext>
            </a:extLst>
          </p:cNvPr>
          <p:cNvSpPr/>
          <p:nvPr/>
        </p:nvSpPr>
        <p:spPr>
          <a:xfrm>
            <a:off x="12848523" y="400448"/>
            <a:ext cx="1073459" cy="103722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2" name="Hình Bầu dục 11">
            <a:extLst>
              <a:ext uri="{FF2B5EF4-FFF2-40B4-BE49-F238E27FC236}">
                <a16:creationId xmlns:a16="http://schemas.microsoft.com/office/drawing/2014/main" id="{95133E5A-B6F4-4404-A6C3-39F052919BEB}"/>
              </a:ext>
            </a:extLst>
          </p:cNvPr>
          <p:cNvSpPr/>
          <p:nvPr/>
        </p:nvSpPr>
        <p:spPr>
          <a:xfrm>
            <a:off x="-2732501" y="5200830"/>
            <a:ext cx="985499" cy="92383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3" name="Hình Bầu dục 12">
            <a:extLst>
              <a:ext uri="{FF2B5EF4-FFF2-40B4-BE49-F238E27FC236}">
                <a16:creationId xmlns:a16="http://schemas.microsoft.com/office/drawing/2014/main" id="{5B08A60E-AE71-4098-9BF3-2BE391E694C6}"/>
              </a:ext>
            </a:extLst>
          </p:cNvPr>
          <p:cNvSpPr/>
          <p:nvPr/>
        </p:nvSpPr>
        <p:spPr>
          <a:xfrm rot="11810461">
            <a:off x="384989" y="11210466"/>
            <a:ext cx="5989042" cy="593261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4" name="Hình Bầu dục 13">
            <a:extLst>
              <a:ext uri="{FF2B5EF4-FFF2-40B4-BE49-F238E27FC236}">
                <a16:creationId xmlns:a16="http://schemas.microsoft.com/office/drawing/2014/main" id="{F6ADA78D-F292-4DEF-9CFD-B1B61A16576F}"/>
              </a:ext>
            </a:extLst>
          </p:cNvPr>
          <p:cNvSpPr/>
          <p:nvPr/>
        </p:nvSpPr>
        <p:spPr>
          <a:xfrm rot="11810461">
            <a:off x="4870390" y="7814937"/>
            <a:ext cx="1416539" cy="13992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5" name="Hình Bầu dục 14">
            <a:extLst>
              <a:ext uri="{FF2B5EF4-FFF2-40B4-BE49-F238E27FC236}">
                <a16:creationId xmlns:a16="http://schemas.microsoft.com/office/drawing/2014/main" id="{DDD52487-6CA7-4F7E-9E61-24A69AB1E227}"/>
              </a:ext>
            </a:extLst>
          </p:cNvPr>
          <p:cNvSpPr/>
          <p:nvPr/>
        </p:nvSpPr>
        <p:spPr>
          <a:xfrm rot="11810461">
            <a:off x="529091" y="19769341"/>
            <a:ext cx="1416539" cy="13992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A0CA71B6-26E5-4984-ACA8-5CD9218CBC65}"/>
              </a:ext>
            </a:extLst>
          </p:cNvPr>
          <p:cNvSpPr txBox="1"/>
          <p:nvPr/>
        </p:nvSpPr>
        <p:spPr>
          <a:xfrm>
            <a:off x="14263900" y="705636"/>
            <a:ext cx="434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b="1">
                <a:solidFill>
                  <a:schemeClr val="accent4">
                    <a:lumMod val="50000"/>
                  </a:schemeClr>
                </a:solidFill>
                <a:latin typeface="+mj-lt"/>
              </a:rPr>
              <a:t>Nội dung 2</a:t>
            </a:r>
          </a:p>
        </p:txBody>
      </p:sp>
      <p:sp>
        <p:nvSpPr>
          <p:cNvPr id="17" name="Hình chữ nhật: Góc Tròn 16">
            <a:extLst>
              <a:ext uri="{FF2B5EF4-FFF2-40B4-BE49-F238E27FC236}">
                <a16:creationId xmlns:a16="http://schemas.microsoft.com/office/drawing/2014/main" id="{18916B3E-CCEA-4901-9C7D-B1E633ACEA66}"/>
              </a:ext>
            </a:extLst>
          </p:cNvPr>
          <p:cNvSpPr/>
          <p:nvPr/>
        </p:nvSpPr>
        <p:spPr>
          <a:xfrm rot="4582899">
            <a:off x="1317781" y="8046465"/>
            <a:ext cx="2057492" cy="2054053"/>
          </a:xfrm>
          <a:prstGeom prst="roundRect">
            <a:avLst>
              <a:gd name="adj" fmla="val 1009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8" name="Hình chữ nhật: Góc Tròn 17">
            <a:extLst>
              <a:ext uri="{FF2B5EF4-FFF2-40B4-BE49-F238E27FC236}">
                <a16:creationId xmlns:a16="http://schemas.microsoft.com/office/drawing/2014/main" id="{812C359F-3F3D-4E0E-8730-8549FE52B717}"/>
              </a:ext>
            </a:extLst>
          </p:cNvPr>
          <p:cNvSpPr/>
          <p:nvPr/>
        </p:nvSpPr>
        <p:spPr>
          <a:xfrm rot="4582899">
            <a:off x="3544442" y="12599004"/>
            <a:ext cx="2057492" cy="2054053"/>
          </a:xfrm>
          <a:prstGeom prst="roundRect">
            <a:avLst>
              <a:gd name="adj" fmla="val 1009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FBFA73BE-75C6-4F08-BE77-073605771C7A}"/>
              </a:ext>
            </a:extLst>
          </p:cNvPr>
          <p:cNvSpPr txBox="1"/>
          <p:nvPr/>
        </p:nvSpPr>
        <p:spPr>
          <a:xfrm>
            <a:off x="17127220" y="1683850"/>
            <a:ext cx="3405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2800">
                <a:solidFill>
                  <a:schemeClr val="accent4">
                    <a:lumMod val="50000"/>
                  </a:schemeClr>
                </a:solidFill>
                <a:latin typeface="+mj-lt"/>
              </a:rPr>
              <a:t>Ghi chú Nội dung 3</a:t>
            </a:r>
          </a:p>
        </p:txBody>
      </p:sp>
      <p:sp>
        <p:nvSpPr>
          <p:cNvPr id="20" name="Hình chữ nhật: Góc Tròn 19">
            <a:extLst>
              <a:ext uri="{FF2B5EF4-FFF2-40B4-BE49-F238E27FC236}">
                <a16:creationId xmlns:a16="http://schemas.microsoft.com/office/drawing/2014/main" id="{07FA669A-FC60-437C-8D99-E991AE8DE02C}"/>
              </a:ext>
            </a:extLst>
          </p:cNvPr>
          <p:cNvSpPr/>
          <p:nvPr/>
        </p:nvSpPr>
        <p:spPr>
          <a:xfrm>
            <a:off x="13522528" y="3397912"/>
            <a:ext cx="2057492" cy="2557585"/>
          </a:xfrm>
          <a:prstGeom prst="roundRect">
            <a:avLst>
              <a:gd name="adj" fmla="val 1217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21" name="Hình chữ nhật: Góc Tròn 20">
            <a:extLst>
              <a:ext uri="{FF2B5EF4-FFF2-40B4-BE49-F238E27FC236}">
                <a16:creationId xmlns:a16="http://schemas.microsoft.com/office/drawing/2014/main" id="{056DF3B5-56BF-4FAA-B96B-6520D8BB9922}"/>
              </a:ext>
            </a:extLst>
          </p:cNvPr>
          <p:cNvSpPr/>
          <p:nvPr/>
        </p:nvSpPr>
        <p:spPr>
          <a:xfrm>
            <a:off x="19536248" y="3397912"/>
            <a:ext cx="2057492" cy="2557585"/>
          </a:xfrm>
          <a:prstGeom prst="roundRect">
            <a:avLst>
              <a:gd name="adj" fmla="val 12178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7" name="Rectangle 43">
            <a:extLst>
              <a:ext uri="{FF2B5EF4-FFF2-40B4-BE49-F238E27FC236}">
                <a16:creationId xmlns:a16="http://schemas.microsoft.com/office/drawing/2014/main" id="{978E8A58-B056-8DA0-3304-094D4F7B6962}"/>
              </a:ext>
            </a:extLst>
          </p:cNvPr>
          <p:cNvSpPr/>
          <p:nvPr/>
        </p:nvSpPr>
        <p:spPr>
          <a:xfrm rot="9770872">
            <a:off x="3962238" y="-6284069"/>
            <a:ext cx="4206311" cy="42050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381000" sx="99000" sy="99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22" name="Viền Kim Cương Xanh Ngọc">
            <a:extLst>
              <a:ext uri="{FF2B5EF4-FFF2-40B4-BE49-F238E27FC236}">
                <a16:creationId xmlns:a16="http://schemas.microsoft.com/office/drawing/2014/main" id="{E01277E1-AC06-11B2-B06D-A8C107F0C478}"/>
              </a:ext>
            </a:extLst>
          </p:cNvPr>
          <p:cNvSpPr/>
          <p:nvPr/>
        </p:nvSpPr>
        <p:spPr>
          <a:xfrm rot="4835807">
            <a:off x="-3672986" y="-8241839"/>
            <a:ext cx="19025077" cy="25214149"/>
          </a:xfrm>
          <a:prstGeom prst="diamond">
            <a:avLst/>
          </a:prstGeom>
          <a:noFill/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24" name="Hình Bầu dục 8">
            <a:extLst>
              <a:ext uri="{FF2B5EF4-FFF2-40B4-BE49-F238E27FC236}">
                <a16:creationId xmlns:a16="http://schemas.microsoft.com/office/drawing/2014/main" id="{E8436B69-F36E-52FF-57F7-347128ECDEC2}"/>
              </a:ext>
            </a:extLst>
          </p:cNvPr>
          <p:cNvSpPr/>
          <p:nvPr/>
        </p:nvSpPr>
        <p:spPr>
          <a:xfrm>
            <a:off x="-2870575" y="400448"/>
            <a:ext cx="1515036" cy="145244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25" name="Hình Bầu dục 9">
            <a:extLst>
              <a:ext uri="{FF2B5EF4-FFF2-40B4-BE49-F238E27FC236}">
                <a16:creationId xmlns:a16="http://schemas.microsoft.com/office/drawing/2014/main" id="{F7511BC1-3F0B-93FE-3F4F-783EA98B4A73}"/>
              </a:ext>
            </a:extLst>
          </p:cNvPr>
          <p:cNvSpPr/>
          <p:nvPr/>
        </p:nvSpPr>
        <p:spPr>
          <a:xfrm>
            <a:off x="14452063" y="4474607"/>
            <a:ext cx="1515036" cy="145244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27" name="Hình Bầu dục 10">
            <a:extLst>
              <a:ext uri="{FF2B5EF4-FFF2-40B4-BE49-F238E27FC236}">
                <a16:creationId xmlns:a16="http://schemas.microsoft.com/office/drawing/2014/main" id="{412E160F-7485-5447-C125-F1B45C305439}"/>
              </a:ext>
            </a:extLst>
          </p:cNvPr>
          <p:cNvSpPr/>
          <p:nvPr/>
        </p:nvSpPr>
        <p:spPr>
          <a:xfrm>
            <a:off x="12848523" y="400448"/>
            <a:ext cx="1073459" cy="103722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28" name="Hình Bầu dục 11">
            <a:extLst>
              <a:ext uri="{FF2B5EF4-FFF2-40B4-BE49-F238E27FC236}">
                <a16:creationId xmlns:a16="http://schemas.microsoft.com/office/drawing/2014/main" id="{D83981C4-5B86-28DE-354C-B0DB923C6692}"/>
              </a:ext>
            </a:extLst>
          </p:cNvPr>
          <p:cNvSpPr/>
          <p:nvPr/>
        </p:nvSpPr>
        <p:spPr>
          <a:xfrm>
            <a:off x="-2732501" y="5200830"/>
            <a:ext cx="985499" cy="92383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29" name="Hình Bầu dục 12">
            <a:extLst>
              <a:ext uri="{FF2B5EF4-FFF2-40B4-BE49-F238E27FC236}">
                <a16:creationId xmlns:a16="http://schemas.microsoft.com/office/drawing/2014/main" id="{DCCE47F8-63FB-D890-FD04-BB76B0AC5BBC}"/>
              </a:ext>
            </a:extLst>
          </p:cNvPr>
          <p:cNvSpPr/>
          <p:nvPr/>
        </p:nvSpPr>
        <p:spPr>
          <a:xfrm rot="11810461">
            <a:off x="384989" y="11210466"/>
            <a:ext cx="5989042" cy="593261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30" name="Hình Bầu dục 13">
            <a:extLst>
              <a:ext uri="{FF2B5EF4-FFF2-40B4-BE49-F238E27FC236}">
                <a16:creationId xmlns:a16="http://schemas.microsoft.com/office/drawing/2014/main" id="{9BF3B1D9-0AE7-40ED-C613-D941A4528BE6}"/>
              </a:ext>
            </a:extLst>
          </p:cNvPr>
          <p:cNvSpPr/>
          <p:nvPr/>
        </p:nvSpPr>
        <p:spPr>
          <a:xfrm rot="11810461">
            <a:off x="4870390" y="7814937"/>
            <a:ext cx="1416539" cy="13992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31" name="Hình Bầu dục 14">
            <a:extLst>
              <a:ext uri="{FF2B5EF4-FFF2-40B4-BE49-F238E27FC236}">
                <a16:creationId xmlns:a16="http://schemas.microsoft.com/office/drawing/2014/main" id="{20659A5A-91F5-580A-2794-EAA2E93FB6D2}"/>
              </a:ext>
            </a:extLst>
          </p:cNvPr>
          <p:cNvSpPr/>
          <p:nvPr/>
        </p:nvSpPr>
        <p:spPr>
          <a:xfrm rot="11810461">
            <a:off x="529091" y="19769341"/>
            <a:ext cx="1416539" cy="13992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32" name="Hộp Văn bản 15">
            <a:extLst>
              <a:ext uri="{FF2B5EF4-FFF2-40B4-BE49-F238E27FC236}">
                <a16:creationId xmlns:a16="http://schemas.microsoft.com/office/drawing/2014/main" id="{9B14482D-C23E-6C07-97E0-631E2084C4BD}"/>
              </a:ext>
            </a:extLst>
          </p:cNvPr>
          <p:cNvSpPr txBox="1"/>
          <p:nvPr/>
        </p:nvSpPr>
        <p:spPr>
          <a:xfrm>
            <a:off x="14263900" y="705636"/>
            <a:ext cx="434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b="1">
                <a:solidFill>
                  <a:schemeClr val="accent4">
                    <a:lumMod val="50000"/>
                  </a:schemeClr>
                </a:solidFill>
                <a:latin typeface="+mj-lt"/>
              </a:rPr>
              <a:t>Nội dung 2</a:t>
            </a:r>
          </a:p>
        </p:txBody>
      </p:sp>
      <p:sp>
        <p:nvSpPr>
          <p:cNvPr id="33" name="Hình chữ nhật: Góc Tròn 16">
            <a:extLst>
              <a:ext uri="{FF2B5EF4-FFF2-40B4-BE49-F238E27FC236}">
                <a16:creationId xmlns:a16="http://schemas.microsoft.com/office/drawing/2014/main" id="{278BB3CC-7F8E-BF63-2FCE-339FBA54F4F3}"/>
              </a:ext>
            </a:extLst>
          </p:cNvPr>
          <p:cNvSpPr/>
          <p:nvPr/>
        </p:nvSpPr>
        <p:spPr>
          <a:xfrm rot="4582899">
            <a:off x="1317781" y="8046465"/>
            <a:ext cx="2057492" cy="2054053"/>
          </a:xfrm>
          <a:prstGeom prst="roundRect">
            <a:avLst>
              <a:gd name="adj" fmla="val 1009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34" name="Hình chữ nhật: Góc Tròn 17">
            <a:extLst>
              <a:ext uri="{FF2B5EF4-FFF2-40B4-BE49-F238E27FC236}">
                <a16:creationId xmlns:a16="http://schemas.microsoft.com/office/drawing/2014/main" id="{950CCFA7-77C6-1DAA-4FFC-981ED1A12B7E}"/>
              </a:ext>
            </a:extLst>
          </p:cNvPr>
          <p:cNvSpPr/>
          <p:nvPr/>
        </p:nvSpPr>
        <p:spPr>
          <a:xfrm rot="4582899">
            <a:off x="3544442" y="12599004"/>
            <a:ext cx="2057492" cy="2054053"/>
          </a:xfrm>
          <a:prstGeom prst="roundRect">
            <a:avLst>
              <a:gd name="adj" fmla="val 1009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35" name="Hộp Văn bản 18">
            <a:extLst>
              <a:ext uri="{FF2B5EF4-FFF2-40B4-BE49-F238E27FC236}">
                <a16:creationId xmlns:a16="http://schemas.microsoft.com/office/drawing/2014/main" id="{81790997-BE7D-B91B-15BE-CEBD2922F5D8}"/>
              </a:ext>
            </a:extLst>
          </p:cNvPr>
          <p:cNvSpPr txBox="1"/>
          <p:nvPr/>
        </p:nvSpPr>
        <p:spPr>
          <a:xfrm>
            <a:off x="17127220" y="1683850"/>
            <a:ext cx="3405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2800">
                <a:solidFill>
                  <a:schemeClr val="accent4">
                    <a:lumMod val="50000"/>
                  </a:schemeClr>
                </a:solidFill>
                <a:latin typeface="+mj-lt"/>
              </a:rPr>
              <a:t>Ghi chú Nội dung 3</a:t>
            </a:r>
          </a:p>
        </p:txBody>
      </p:sp>
      <p:sp>
        <p:nvSpPr>
          <p:cNvPr id="36" name="Hình chữ nhật: Góc Tròn 19">
            <a:extLst>
              <a:ext uri="{FF2B5EF4-FFF2-40B4-BE49-F238E27FC236}">
                <a16:creationId xmlns:a16="http://schemas.microsoft.com/office/drawing/2014/main" id="{84FB5580-58ED-C0AE-F1B7-F48BF2583EC7}"/>
              </a:ext>
            </a:extLst>
          </p:cNvPr>
          <p:cNvSpPr/>
          <p:nvPr/>
        </p:nvSpPr>
        <p:spPr>
          <a:xfrm>
            <a:off x="13522528" y="3397912"/>
            <a:ext cx="2057492" cy="2557585"/>
          </a:xfrm>
          <a:prstGeom prst="roundRect">
            <a:avLst>
              <a:gd name="adj" fmla="val 1217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37" name="Hình chữ nhật: Góc Tròn 20">
            <a:extLst>
              <a:ext uri="{FF2B5EF4-FFF2-40B4-BE49-F238E27FC236}">
                <a16:creationId xmlns:a16="http://schemas.microsoft.com/office/drawing/2014/main" id="{D5A7EC4F-75A2-972C-1047-2660940F6F7A}"/>
              </a:ext>
            </a:extLst>
          </p:cNvPr>
          <p:cNvSpPr/>
          <p:nvPr/>
        </p:nvSpPr>
        <p:spPr>
          <a:xfrm>
            <a:off x="19536248" y="3397912"/>
            <a:ext cx="2057492" cy="2557585"/>
          </a:xfrm>
          <a:prstGeom prst="roundRect">
            <a:avLst>
              <a:gd name="adj" fmla="val 12178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38" name="Rectangle 1">
            <a:extLst>
              <a:ext uri="{FF2B5EF4-FFF2-40B4-BE49-F238E27FC236}">
                <a16:creationId xmlns:a16="http://schemas.microsoft.com/office/drawing/2014/main" id="{48B4F5E0-97BE-D4F9-3900-C6D0E98A786B}"/>
              </a:ext>
            </a:extLst>
          </p:cNvPr>
          <p:cNvSpPr/>
          <p:nvPr/>
        </p:nvSpPr>
        <p:spPr>
          <a:xfrm rot="18209734">
            <a:off x="2503118" y="2803486"/>
            <a:ext cx="1045067" cy="981706"/>
          </a:xfrm>
          <a:prstGeom prst="rect">
            <a:avLst/>
          </a:prstGeom>
          <a:solidFill>
            <a:schemeClr val="accent4">
              <a:lumMod val="40000"/>
              <a:lumOff val="60000"/>
              <a:alpha val="0"/>
            </a:schemeClr>
          </a:solidFill>
          <a:ln>
            <a:noFill/>
          </a:ln>
          <a:effectLst>
            <a:outerShdw blurRad="4318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39" name="Hình Bầu dục 6">
            <a:extLst>
              <a:ext uri="{FF2B5EF4-FFF2-40B4-BE49-F238E27FC236}">
                <a16:creationId xmlns:a16="http://schemas.microsoft.com/office/drawing/2014/main" id="{CE9DBC34-F218-9870-5872-42BA5AE624EC}"/>
              </a:ext>
            </a:extLst>
          </p:cNvPr>
          <p:cNvSpPr/>
          <p:nvPr/>
        </p:nvSpPr>
        <p:spPr>
          <a:xfrm>
            <a:off x="-1" y="-2057400"/>
            <a:ext cx="12670971" cy="11560629"/>
          </a:xfrm>
          <a:prstGeom prst="ellipse">
            <a:avLst/>
          </a:prstGeom>
          <a:noFill/>
          <a:ln w="327025"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0" name="Hình Bầu dục 8">
            <a:extLst>
              <a:ext uri="{FF2B5EF4-FFF2-40B4-BE49-F238E27FC236}">
                <a16:creationId xmlns:a16="http://schemas.microsoft.com/office/drawing/2014/main" id="{BF0C4E4F-2F78-DD27-C925-38EDD3FE5BAB}"/>
              </a:ext>
            </a:extLst>
          </p:cNvPr>
          <p:cNvSpPr/>
          <p:nvPr/>
        </p:nvSpPr>
        <p:spPr>
          <a:xfrm>
            <a:off x="1193180" y="-825190"/>
            <a:ext cx="9645805" cy="9088244"/>
          </a:xfrm>
          <a:prstGeom prst="ellipse">
            <a:avLst/>
          </a:prstGeom>
          <a:noFill/>
          <a:ln w="85725"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1" name="Hình Bầu dục 9">
            <a:extLst>
              <a:ext uri="{FF2B5EF4-FFF2-40B4-BE49-F238E27FC236}">
                <a16:creationId xmlns:a16="http://schemas.microsoft.com/office/drawing/2014/main" id="{4AE998F7-E0F5-3782-6DF6-2F13E5C5F76F}"/>
              </a:ext>
            </a:extLst>
          </p:cNvPr>
          <p:cNvSpPr/>
          <p:nvPr/>
        </p:nvSpPr>
        <p:spPr>
          <a:xfrm>
            <a:off x="2620537" y="289932"/>
            <a:ext cx="6969512" cy="6713033"/>
          </a:xfrm>
          <a:prstGeom prst="ellipse">
            <a:avLst/>
          </a:prstGeom>
          <a:noFill/>
          <a:ln w="327025"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2" name="Hình Bầu dục 10">
            <a:extLst>
              <a:ext uri="{FF2B5EF4-FFF2-40B4-BE49-F238E27FC236}">
                <a16:creationId xmlns:a16="http://schemas.microsoft.com/office/drawing/2014/main" id="{919B76CC-B732-54CE-929E-73D4B43233B0}"/>
              </a:ext>
            </a:extLst>
          </p:cNvPr>
          <p:cNvSpPr/>
          <p:nvPr/>
        </p:nvSpPr>
        <p:spPr>
          <a:xfrm>
            <a:off x="-2710542" y="-5150629"/>
            <a:ext cx="17987724" cy="17364399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3" name="Hình chữ nhật: Góc Tròn 11">
            <a:extLst>
              <a:ext uri="{FF2B5EF4-FFF2-40B4-BE49-F238E27FC236}">
                <a16:creationId xmlns:a16="http://schemas.microsoft.com/office/drawing/2014/main" id="{5C6FEE68-24EB-2383-086A-3CAE87BE37BB}"/>
              </a:ext>
            </a:extLst>
          </p:cNvPr>
          <p:cNvSpPr/>
          <p:nvPr/>
        </p:nvSpPr>
        <p:spPr>
          <a:xfrm rot="2868396">
            <a:off x="5833320" y="2395123"/>
            <a:ext cx="525360" cy="512273"/>
          </a:xfrm>
          <a:prstGeom prst="roundRect">
            <a:avLst/>
          </a:prstGeom>
          <a:solidFill>
            <a:schemeClr val="accent4">
              <a:lumMod val="50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44" name="Hộp Văn bản 12">
            <a:extLst>
              <a:ext uri="{FF2B5EF4-FFF2-40B4-BE49-F238E27FC236}">
                <a16:creationId xmlns:a16="http://schemas.microsoft.com/office/drawing/2014/main" id="{68A26F08-50F8-C375-E715-0E2118934745}"/>
              </a:ext>
            </a:extLst>
          </p:cNvPr>
          <p:cNvSpPr txBox="1"/>
          <p:nvPr/>
        </p:nvSpPr>
        <p:spPr>
          <a:xfrm>
            <a:off x="4566960" y="7427207"/>
            <a:ext cx="305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b="1">
                <a:solidFill>
                  <a:schemeClr val="accent4">
                    <a:lumMod val="50000"/>
                  </a:schemeClr>
                </a:solidFill>
                <a:latin typeface="+mj-lt"/>
              </a:rPr>
              <a:t>Thanks For Watching!</a:t>
            </a:r>
          </a:p>
        </p:txBody>
      </p:sp>
      <p:sp>
        <p:nvSpPr>
          <p:cNvPr id="45" name="Hình chữ nhật 1">
            <a:extLst>
              <a:ext uri="{FF2B5EF4-FFF2-40B4-BE49-F238E27FC236}">
                <a16:creationId xmlns:a16="http://schemas.microsoft.com/office/drawing/2014/main" id="{B59FD4CC-7704-E72E-EC92-EDE1BD6224DC}"/>
              </a:ext>
            </a:extLst>
          </p:cNvPr>
          <p:cNvSpPr/>
          <p:nvPr/>
        </p:nvSpPr>
        <p:spPr>
          <a:xfrm>
            <a:off x="370788" y="536396"/>
            <a:ext cx="11504777" cy="603167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46" name="Hình Bầu dục 7">
            <a:extLst>
              <a:ext uri="{FF2B5EF4-FFF2-40B4-BE49-F238E27FC236}">
                <a16:creationId xmlns:a16="http://schemas.microsoft.com/office/drawing/2014/main" id="{F211C4D0-DB0F-913A-072C-724FC7544ABD}"/>
              </a:ext>
            </a:extLst>
          </p:cNvPr>
          <p:cNvSpPr/>
          <p:nvPr/>
        </p:nvSpPr>
        <p:spPr>
          <a:xfrm>
            <a:off x="111473" y="-16158"/>
            <a:ext cx="875245" cy="85864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47" name="Hộp Văn bản 17">
            <a:extLst>
              <a:ext uri="{FF2B5EF4-FFF2-40B4-BE49-F238E27FC236}">
                <a16:creationId xmlns:a16="http://schemas.microsoft.com/office/drawing/2014/main" id="{D964E937-8ABD-C9EA-16F2-DD6336E4F244}"/>
              </a:ext>
            </a:extLst>
          </p:cNvPr>
          <p:cNvSpPr txBox="1"/>
          <p:nvPr/>
        </p:nvSpPr>
        <p:spPr>
          <a:xfrm>
            <a:off x="-358299" y="-9237"/>
            <a:ext cx="5044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IV.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Kiểm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thử</a:t>
            </a:r>
            <a:endParaRPr lang="vi-VN" sz="2800" b="1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48" name="Hình ảnh 13">
            <a:extLst>
              <a:ext uri="{FF2B5EF4-FFF2-40B4-BE49-F238E27FC236}">
                <a16:creationId xmlns:a16="http://schemas.microsoft.com/office/drawing/2014/main" id="{13F04D28-7AC9-9CB6-6B2B-366FB042814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47892">
            <a:off x="9881722" y="1545653"/>
            <a:ext cx="1251232" cy="1251232"/>
          </a:xfrm>
          <a:prstGeom prst="rect">
            <a:avLst/>
          </a:prstGeom>
        </p:spPr>
      </p:pic>
      <p:pic>
        <p:nvPicPr>
          <p:cNvPr id="49" name="Hình ảnh 14" descr="Ảnh có chứa văn bản, đồ họa véc-tơ&#10;&#10;Mô tả được tạo tự động">
            <a:extLst>
              <a:ext uri="{FF2B5EF4-FFF2-40B4-BE49-F238E27FC236}">
                <a16:creationId xmlns:a16="http://schemas.microsoft.com/office/drawing/2014/main" id="{EEBD7042-D141-B190-2B59-461DD854285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13979">
            <a:off x="289375" y="4503231"/>
            <a:ext cx="846446" cy="846446"/>
          </a:xfrm>
          <a:prstGeom prst="rect">
            <a:avLst/>
          </a:prstGeom>
        </p:spPr>
      </p:pic>
      <p:pic>
        <p:nvPicPr>
          <p:cNvPr id="50" name="Hình ảnh 15" descr="Ảnh có chứa đồ họa véc-tơ&#10;&#10;Mô tả được tạo tự động">
            <a:extLst>
              <a:ext uri="{FF2B5EF4-FFF2-40B4-BE49-F238E27FC236}">
                <a16:creationId xmlns:a16="http://schemas.microsoft.com/office/drawing/2014/main" id="{EA9220E8-CB5A-AC1A-16B5-73FABFE465B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0662">
            <a:off x="464356" y="1332754"/>
            <a:ext cx="1023308" cy="1023308"/>
          </a:xfrm>
          <a:prstGeom prst="rect">
            <a:avLst/>
          </a:prstGeom>
        </p:spPr>
      </p:pic>
      <p:pic>
        <p:nvPicPr>
          <p:cNvPr id="51" name="Hình ảnh 16">
            <a:extLst>
              <a:ext uri="{FF2B5EF4-FFF2-40B4-BE49-F238E27FC236}">
                <a16:creationId xmlns:a16="http://schemas.microsoft.com/office/drawing/2014/main" id="{16B6BC3A-AE67-823D-98F7-7C987E8BC18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837824">
            <a:off x="9876944" y="4843630"/>
            <a:ext cx="834652" cy="834652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3515517-3E5A-E38A-153F-C00009CB87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977109"/>
              </p:ext>
            </p:extLst>
          </p:nvPr>
        </p:nvGraphicFramePr>
        <p:xfrm>
          <a:off x="824459" y="842486"/>
          <a:ext cx="10383245" cy="54583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7349">
                  <a:extLst>
                    <a:ext uri="{9D8B030D-6E8A-4147-A177-3AD203B41FA5}">
                      <a16:colId xmlns:a16="http://schemas.microsoft.com/office/drawing/2014/main" val="3218598441"/>
                    </a:ext>
                  </a:extLst>
                </a:gridCol>
                <a:gridCol w="2676324">
                  <a:extLst>
                    <a:ext uri="{9D8B030D-6E8A-4147-A177-3AD203B41FA5}">
                      <a16:colId xmlns:a16="http://schemas.microsoft.com/office/drawing/2014/main" val="2796640650"/>
                    </a:ext>
                  </a:extLst>
                </a:gridCol>
                <a:gridCol w="2197695">
                  <a:extLst>
                    <a:ext uri="{9D8B030D-6E8A-4147-A177-3AD203B41FA5}">
                      <a16:colId xmlns:a16="http://schemas.microsoft.com/office/drawing/2014/main" val="259355700"/>
                    </a:ext>
                  </a:extLst>
                </a:gridCol>
                <a:gridCol w="1574699">
                  <a:extLst>
                    <a:ext uri="{9D8B030D-6E8A-4147-A177-3AD203B41FA5}">
                      <a16:colId xmlns:a16="http://schemas.microsoft.com/office/drawing/2014/main" val="3794860309"/>
                    </a:ext>
                  </a:extLst>
                </a:gridCol>
                <a:gridCol w="1573589">
                  <a:extLst>
                    <a:ext uri="{9D8B030D-6E8A-4147-A177-3AD203B41FA5}">
                      <a16:colId xmlns:a16="http://schemas.microsoft.com/office/drawing/2014/main" val="2459992733"/>
                    </a:ext>
                  </a:extLst>
                </a:gridCol>
                <a:gridCol w="1573589">
                  <a:extLst>
                    <a:ext uri="{9D8B030D-6E8A-4147-A177-3AD203B41FA5}">
                      <a16:colId xmlns:a16="http://schemas.microsoft.com/office/drawing/2014/main" val="2857368504"/>
                    </a:ext>
                  </a:extLst>
                </a:gridCol>
              </a:tblGrid>
              <a:tr h="755309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>
                          <a:effectLst/>
                        </a:rPr>
                        <a:t>STT</a:t>
                      </a:r>
                      <a:endParaRPr lang="en-US" sz="11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>
                          <a:effectLst/>
                        </a:rPr>
                        <a:t>Người thục hiện</a:t>
                      </a:r>
                      <a:endParaRPr lang="en-US" sz="11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 dirty="0" err="1">
                          <a:effectLst/>
                        </a:rPr>
                        <a:t>Chức</a:t>
                      </a:r>
                      <a:r>
                        <a:rPr lang="en-US" sz="1100" kern="100" dirty="0">
                          <a:effectLst/>
                        </a:rPr>
                        <a:t> </a:t>
                      </a:r>
                      <a:r>
                        <a:rPr lang="en-US" sz="1100" kern="100" dirty="0" err="1">
                          <a:effectLst/>
                        </a:rPr>
                        <a:t>năng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>
                          <a:effectLst/>
                        </a:rPr>
                        <a:t>Tổng số test case</a:t>
                      </a:r>
                      <a:endParaRPr lang="en-US" sz="11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>
                          <a:effectLst/>
                        </a:rPr>
                        <a:t>Tỷ lệ  test case lỗi (%)</a:t>
                      </a:r>
                      <a:endParaRPr lang="en-US" sz="11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>
                          <a:effectLst/>
                        </a:rPr>
                        <a:t>Hoàn Thành (%)</a:t>
                      </a:r>
                      <a:endParaRPr lang="en-US" sz="11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extLst>
                  <a:ext uri="{0D108BD9-81ED-4DB2-BD59-A6C34878D82A}">
                    <a16:rowId xmlns:a16="http://schemas.microsoft.com/office/drawing/2014/main" val="853090813"/>
                  </a:ext>
                </a:extLst>
              </a:tr>
              <a:tr h="496217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>
                          <a:effectLst/>
                        </a:rPr>
                        <a:t>1</a:t>
                      </a:r>
                      <a:endParaRPr lang="en-US" sz="11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Đức</a:t>
                      </a:r>
                      <a:r>
                        <a:rPr lang="en-US" sz="1100" kern="1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kern="1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Hùng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>
                          <a:effectLst/>
                        </a:rPr>
                        <a:t>Đăng nhập (admin)</a:t>
                      </a:r>
                      <a:endParaRPr lang="en-US" sz="11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>
                          <a:effectLst/>
                        </a:rPr>
                        <a:t>25</a:t>
                      </a:r>
                      <a:endParaRPr lang="en-US" sz="11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>
                          <a:effectLst/>
                        </a:rPr>
                        <a:t>16%</a:t>
                      </a:r>
                      <a:endParaRPr lang="en-US" sz="11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>
                          <a:effectLst/>
                        </a:rPr>
                        <a:t>84%</a:t>
                      </a:r>
                      <a:endParaRPr lang="en-US" sz="11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extLst>
                  <a:ext uri="{0D108BD9-81ED-4DB2-BD59-A6C34878D82A}">
                    <a16:rowId xmlns:a16="http://schemas.microsoft.com/office/drawing/2014/main" val="1925165497"/>
                  </a:ext>
                </a:extLst>
              </a:tr>
              <a:tr h="496217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>
                          <a:effectLst/>
                        </a:rPr>
                        <a:t>2</a:t>
                      </a:r>
                      <a:endParaRPr lang="en-US" sz="11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Đức</a:t>
                      </a:r>
                      <a:r>
                        <a:rPr lang="en-US" sz="1100" kern="100" baseline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kern="100" baseline="0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Hùng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>
                          <a:effectLst/>
                        </a:rPr>
                        <a:t>Quản lý sản phẩm</a:t>
                      </a:r>
                      <a:endParaRPr lang="en-US" sz="11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>
                          <a:effectLst/>
                        </a:rPr>
                        <a:t>80</a:t>
                      </a:r>
                      <a:endParaRPr lang="en-US" sz="11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>
                          <a:effectLst/>
                        </a:rPr>
                        <a:t>13.8%</a:t>
                      </a:r>
                      <a:endParaRPr lang="en-US" sz="11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>
                          <a:effectLst/>
                        </a:rPr>
                        <a:t>86.2%</a:t>
                      </a:r>
                      <a:endParaRPr lang="en-US" sz="11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extLst>
                  <a:ext uri="{0D108BD9-81ED-4DB2-BD59-A6C34878D82A}">
                    <a16:rowId xmlns:a16="http://schemas.microsoft.com/office/drawing/2014/main" val="2780940765"/>
                  </a:ext>
                </a:extLst>
              </a:tr>
              <a:tr h="496217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>
                          <a:effectLst/>
                        </a:rPr>
                        <a:t>3</a:t>
                      </a:r>
                      <a:endParaRPr lang="en-US" sz="11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 dirty="0" err="1" smtClean="0">
                          <a:effectLst/>
                        </a:rPr>
                        <a:t>Bạch</a:t>
                      </a:r>
                      <a:r>
                        <a:rPr lang="en-US" sz="1100" kern="100" baseline="0" dirty="0" smtClean="0">
                          <a:effectLst/>
                        </a:rPr>
                        <a:t> </a:t>
                      </a:r>
                      <a:r>
                        <a:rPr lang="en-US" sz="1100" kern="100" baseline="0" dirty="0" err="1" smtClean="0">
                          <a:effectLst/>
                        </a:rPr>
                        <a:t>Công</a:t>
                      </a:r>
                      <a:r>
                        <a:rPr lang="en-US" sz="1100" kern="100" baseline="0" dirty="0" smtClean="0">
                          <a:effectLst/>
                        </a:rPr>
                        <a:t> </a:t>
                      </a:r>
                      <a:r>
                        <a:rPr lang="en-US" sz="1100" kern="100" baseline="0" dirty="0" err="1" smtClean="0">
                          <a:effectLst/>
                        </a:rPr>
                        <a:t>Dũng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>
                          <a:effectLst/>
                        </a:rPr>
                        <a:t>Quản lý thuộc tính sản phẩm</a:t>
                      </a:r>
                      <a:endParaRPr lang="en-US" sz="11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>
                          <a:effectLst/>
                        </a:rPr>
                        <a:t>56</a:t>
                      </a:r>
                      <a:endParaRPr lang="en-US" sz="11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>
                          <a:effectLst/>
                        </a:rPr>
                        <a:t>12.5%</a:t>
                      </a:r>
                      <a:endParaRPr lang="en-US" sz="11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>
                          <a:effectLst/>
                        </a:rPr>
                        <a:t>87.5%</a:t>
                      </a:r>
                      <a:endParaRPr lang="en-US" sz="11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extLst>
                  <a:ext uri="{0D108BD9-81ED-4DB2-BD59-A6C34878D82A}">
                    <a16:rowId xmlns:a16="http://schemas.microsoft.com/office/drawing/2014/main" val="322566731"/>
                  </a:ext>
                </a:extLst>
              </a:tr>
              <a:tr h="496217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>
                          <a:effectLst/>
                        </a:rPr>
                        <a:t>4</a:t>
                      </a:r>
                      <a:endParaRPr lang="en-US" sz="11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 dirty="0" err="1" smtClean="0">
                          <a:effectLst/>
                        </a:rPr>
                        <a:t>Bạch</a:t>
                      </a:r>
                      <a:r>
                        <a:rPr lang="en-US" sz="1100" kern="100" baseline="0" dirty="0" smtClean="0">
                          <a:effectLst/>
                        </a:rPr>
                        <a:t> </a:t>
                      </a:r>
                      <a:r>
                        <a:rPr lang="en-US" sz="1100" kern="100" baseline="0" dirty="0" err="1" smtClean="0">
                          <a:effectLst/>
                        </a:rPr>
                        <a:t>Công</a:t>
                      </a:r>
                      <a:r>
                        <a:rPr lang="en-US" sz="1100" kern="100" baseline="0" dirty="0" smtClean="0">
                          <a:effectLst/>
                        </a:rPr>
                        <a:t> </a:t>
                      </a:r>
                      <a:r>
                        <a:rPr lang="en-US" sz="1100" kern="100" baseline="0" dirty="0" err="1" smtClean="0">
                          <a:effectLst/>
                        </a:rPr>
                        <a:t>Dũng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>
                          <a:effectLst/>
                        </a:rPr>
                        <a:t>Quản lý nhân viên</a:t>
                      </a:r>
                      <a:endParaRPr lang="en-US" sz="11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>
                          <a:effectLst/>
                        </a:rPr>
                        <a:t>75</a:t>
                      </a:r>
                      <a:endParaRPr lang="en-US" sz="11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>
                          <a:effectLst/>
                        </a:rPr>
                        <a:t>12%</a:t>
                      </a:r>
                      <a:endParaRPr lang="en-US" sz="11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>
                          <a:effectLst/>
                        </a:rPr>
                        <a:t>88%</a:t>
                      </a:r>
                      <a:endParaRPr lang="en-US" sz="11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extLst>
                  <a:ext uri="{0D108BD9-81ED-4DB2-BD59-A6C34878D82A}">
                    <a16:rowId xmlns:a16="http://schemas.microsoft.com/office/drawing/2014/main" val="1176344429"/>
                  </a:ext>
                </a:extLst>
              </a:tr>
              <a:tr h="496217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>
                          <a:effectLst/>
                        </a:rPr>
                        <a:t>5</a:t>
                      </a:r>
                      <a:endParaRPr lang="en-US" sz="11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 dirty="0" err="1" smtClean="0">
                          <a:effectLst/>
                        </a:rPr>
                        <a:t>Nguyễn</a:t>
                      </a:r>
                      <a:r>
                        <a:rPr lang="en-US" sz="1100" kern="100" dirty="0" smtClean="0">
                          <a:effectLst/>
                        </a:rPr>
                        <a:t> </a:t>
                      </a:r>
                      <a:r>
                        <a:rPr lang="en-US" sz="1100" kern="100" dirty="0" err="1" smtClean="0">
                          <a:effectLst/>
                        </a:rPr>
                        <a:t>Hồng</a:t>
                      </a:r>
                      <a:r>
                        <a:rPr lang="en-US" sz="1100" kern="100" dirty="0" smtClean="0">
                          <a:effectLst/>
                        </a:rPr>
                        <a:t> </a:t>
                      </a:r>
                      <a:r>
                        <a:rPr lang="en-US" sz="1100" kern="100" dirty="0" err="1" smtClean="0">
                          <a:effectLst/>
                        </a:rPr>
                        <a:t>Phong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>
                          <a:effectLst/>
                        </a:rPr>
                        <a:t>Quản lý khách hàng</a:t>
                      </a:r>
                      <a:endParaRPr lang="en-US" sz="11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>
                          <a:effectLst/>
                        </a:rPr>
                        <a:t>93</a:t>
                      </a:r>
                      <a:endParaRPr lang="en-US" sz="11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>
                          <a:effectLst/>
                        </a:rPr>
                        <a:t>26%</a:t>
                      </a:r>
                      <a:endParaRPr lang="en-US" sz="11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>
                          <a:effectLst/>
                        </a:rPr>
                        <a:t>74%</a:t>
                      </a:r>
                      <a:endParaRPr lang="en-US" sz="11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extLst>
                  <a:ext uri="{0D108BD9-81ED-4DB2-BD59-A6C34878D82A}">
                    <a16:rowId xmlns:a16="http://schemas.microsoft.com/office/drawing/2014/main" val="108582507"/>
                  </a:ext>
                </a:extLst>
              </a:tr>
              <a:tr h="496217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>
                          <a:effectLst/>
                        </a:rPr>
                        <a:t>6</a:t>
                      </a:r>
                      <a:endParaRPr lang="en-US" sz="11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 dirty="0" err="1" smtClean="0">
                          <a:effectLst/>
                        </a:rPr>
                        <a:t>Nguyễn</a:t>
                      </a:r>
                      <a:r>
                        <a:rPr lang="en-US" sz="1100" kern="100" dirty="0" smtClean="0">
                          <a:effectLst/>
                        </a:rPr>
                        <a:t> </a:t>
                      </a:r>
                      <a:r>
                        <a:rPr lang="en-US" sz="1100" kern="100" dirty="0" err="1" smtClean="0">
                          <a:effectLst/>
                        </a:rPr>
                        <a:t>Hồng</a:t>
                      </a:r>
                      <a:r>
                        <a:rPr lang="en-US" sz="1100" kern="100" dirty="0" smtClean="0">
                          <a:effectLst/>
                        </a:rPr>
                        <a:t> </a:t>
                      </a:r>
                      <a:r>
                        <a:rPr lang="en-US" sz="1100" kern="100" dirty="0" err="1" smtClean="0">
                          <a:effectLst/>
                        </a:rPr>
                        <a:t>Phong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>
                          <a:effectLst/>
                        </a:rPr>
                        <a:t>Chức năng bán hàng</a:t>
                      </a:r>
                      <a:endParaRPr lang="en-US" sz="11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>
                          <a:effectLst/>
                        </a:rPr>
                        <a:t>112</a:t>
                      </a:r>
                      <a:endParaRPr lang="en-US" sz="11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>
                          <a:effectLst/>
                        </a:rPr>
                        <a:t>21.4%</a:t>
                      </a:r>
                      <a:endParaRPr lang="en-US" sz="11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>
                          <a:effectLst/>
                        </a:rPr>
                        <a:t>78.6%</a:t>
                      </a:r>
                      <a:endParaRPr lang="en-US" sz="11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extLst>
                  <a:ext uri="{0D108BD9-81ED-4DB2-BD59-A6C34878D82A}">
                    <a16:rowId xmlns:a16="http://schemas.microsoft.com/office/drawing/2014/main" val="4249380581"/>
                  </a:ext>
                </a:extLst>
              </a:tr>
              <a:tr h="496217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>
                          <a:effectLst/>
                        </a:rPr>
                        <a:t>7</a:t>
                      </a:r>
                      <a:endParaRPr lang="en-US" sz="11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Đức</a:t>
                      </a:r>
                      <a:r>
                        <a:rPr lang="en-US" sz="1100" kern="1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kern="1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Thịnh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>
                          <a:effectLst/>
                        </a:rPr>
                        <a:t>Khuyến mãi</a:t>
                      </a:r>
                      <a:endParaRPr lang="en-US" sz="11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>
                          <a:effectLst/>
                        </a:rPr>
                        <a:t>83</a:t>
                      </a:r>
                      <a:endParaRPr lang="en-US" sz="11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>
                          <a:effectLst/>
                        </a:rPr>
                        <a:t>25%</a:t>
                      </a:r>
                      <a:endParaRPr lang="en-US" sz="11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>
                          <a:effectLst/>
                        </a:rPr>
                        <a:t>75%</a:t>
                      </a:r>
                      <a:endParaRPr lang="en-US" sz="11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extLst>
                  <a:ext uri="{0D108BD9-81ED-4DB2-BD59-A6C34878D82A}">
                    <a16:rowId xmlns:a16="http://schemas.microsoft.com/office/drawing/2014/main" val="3055598147"/>
                  </a:ext>
                </a:extLst>
              </a:tr>
              <a:tr h="496217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>
                          <a:effectLst/>
                        </a:rPr>
                        <a:t>8</a:t>
                      </a:r>
                      <a:endParaRPr lang="en-US" sz="11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Đức</a:t>
                      </a:r>
                      <a:r>
                        <a:rPr lang="en-US" sz="1100" kern="1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kern="1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Thịnh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 dirty="0" err="1">
                          <a:effectLst/>
                        </a:rPr>
                        <a:t>Quản</a:t>
                      </a:r>
                      <a:r>
                        <a:rPr lang="en-US" sz="1100" kern="100" dirty="0">
                          <a:effectLst/>
                        </a:rPr>
                        <a:t> </a:t>
                      </a:r>
                      <a:r>
                        <a:rPr lang="en-US" sz="1100" kern="100" dirty="0" err="1">
                          <a:effectLst/>
                        </a:rPr>
                        <a:t>lý</a:t>
                      </a:r>
                      <a:r>
                        <a:rPr lang="en-US" sz="1100" kern="100" dirty="0">
                          <a:effectLst/>
                        </a:rPr>
                        <a:t> </a:t>
                      </a:r>
                      <a:r>
                        <a:rPr lang="en-US" sz="1100" kern="100" dirty="0" err="1">
                          <a:effectLst/>
                        </a:rPr>
                        <a:t>hóa</a:t>
                      </a:r>
                      <a:r>
                        <a:rPr lang="en-US" sz="1100" kern="100" dirty="0">
                          <a:effectLst/>
                        </a:rPr>
                        <a:t> </a:t>
                      </a:r>
                      <a:r>
                        <a:rPr lang="en-US" sz="1100" kern="100" dirty="0" err="1">
                          <a:effectLst/>
                        </a:rPr>
                        <a:t>đơn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>
                          <a:effectLst/>
                        </a:rPr>
                        <a:t>62</a:t>
                      </a:r>
                      <a:endParaRPr lang="en-US" sz="11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>
                          <a:effectLst/>
                        </a:rPr>
                        <a:t>19%</a:t>
                      </a:r>
                      <a:endParaRPr lang="en-US" sz="11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>
                          <a:effectLst/>
                        </a:rPr>
                        <a:t>81%</a:t>
                      </a:r>
                      <a:endParaRPr lang="en-US" sz="11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extLst>
                  <a:ext uri="{0D108BD9-81ED-4DB2-BD59-A6C34878D82A}">
                    <a16:rowId xmlns:a16="http://schemas.microsoft.com/office/drawing/2014/main" val="2218045159"/>
                  </a:ext>
                </a:extLst>
              </a:tr>
              <a:tr h="237125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>
                          <a:effectLst/>
                        </a:rPr>
                        <a:t>9</a:t>
                      </a:r>
                      <a:endParaRPr lang="en-US" sz="11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 dirty="0" err="1" smtClean="0">
                          <a:effectLst/>
                        </a:rPr>
                        <a:t>Dương</a:t>
                      </a:r>
                      <a:r>
                        <a:rPr lang="en-US" sz="1100" kern="100" baseline="0" dirty="0" smtClean="0">
                          <a:effectLst/>
                        </a:rPr>
                        <a:t> </a:t>
                      </a:r>
                      <a:r>
                        <a:rPr lang="en-US" sz="1100" kern="100" baseline="0" dirty="0" err="1" smtClean="0">
                          <a:effectLst/>
                        </a:rPr>
                        <a:t>Trung</a:t>
                      </a:r>
                      <a:r>
                        <a:rPr lang="en-US" sz="1100" kern="100" baseline="0" dirty="0" smtClean="0">
                          <a:effectLst/>
                        </a:rPr>
                        <a:t> </a:t>
                      </a:r>
                      <a:r>
                        <a:rPr lang="en-US" sz="1100" kern="100" baseline="0" dirty="0" err="1" smtClean="0">
                          <a:effectLst/>
                        </a:rPr>
                        <a:t>Anh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>
                          <a:effectLst/>
                        </a:rPr>
                        <a:t>Thống kê</a:t>
                      </a:r>
                      <a:endParaRPr lang="en-US" sz="11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>
                          <a:effectLst/>
                        </a:rPr>
                        <a:t>40</a:t>
                      </a:r>
                      <a:endParaRPr lang="en-US" sz="11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>
                          <a:effectLst/>
                        </a:rPr>
                        <a:t>12%</a:t>
                      </a:r>
                      <a:endParaRPr lang="en-US" sz="11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>
                          <a:effectLst/>
                        </a:rPr>
                        <a:t>88%</a:t>
                      </a:r>
                      <a:endParaRPr lang="en-US" sz="11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extLst>
                  <a:ext uri="{0D108BD9-81ED-4DB2-BD59-A6C34878D82A}">
                    <a16:rowId xmlns:a16="http://schemas.microsoft.com/office/drawing/2014/main" val="3741571487"/>
                  </a:ext>
                </a:extLst>
              </a:tr>
              <a:tr h="496217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>
                          <a:effectLst/>
                        </a:rPr>
                        <a:t>10</a:t>
                      </a:r>
                      <a:endParaRPr lang="en-US" sz="11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 dirty="0" err="1" smtClean="0">
                          <a:effectLst/>
                        </a:rPr>
                        <a:t>Dương</a:t>
                      </a:r>
                      <a:r>
                        <a:rPr lang="en-US" sz="1100" kern="100" baseline="0" dirty="0" smtClean="0">
                          <a:effectLst/>
                        </a:rPr>
                        <a:t> </a:t>
                      </a:r>
                      <a:r>
                        <a:rPr lang="en-US" sz="1100" kern="100" baseline="0" dirty="0" err="1" smtClean="0">
                          <a:effectLst/>
                        </a:rPr>
                        <a:t>Trung</a:t>
                      </a:r>
                      <a:r>
                        <a:rPr lang="en-US" sz="1100" kern="100" baseline="0" dirty="0" smtClean="0">
                          <a:effectLst/>
                        </a:rPr>
                        <a:t> </a:t>
                      </a:r>
                      <a:r>
                        <a:rPr lang="en-US" sz="1100" kern="100" baseline="0" dirty="0" err="1" smtClean="0">
                          <a:effectLst/>
                        </a:rPr>
                        <a:t>Anh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>
                          <a:effectLst/>
                        </a:rPr>
                        <a:t>Đăng nhập (Nhân viên)</a:t>
                      </a:r>
                      <a:endParaRPr lang="en-US" sz="11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>
                          <a:effectLst/>
                        </a:rPr>
                        <a:t>16</a:t>
                      </a:r>
                      <a:endParaRPr lang="en-US" sz="11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>
                          <a:effectLst/>
                        </a:rPr>
                        <a:t>9%</a:t>
                      </a:r>
                      <a:endParaRPr lang="en-US" sz="11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 dirty="0">
                          <a:effectLst/>
                        </a:rPr>
                        <a:t>91%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433" marR="55433" marT="0" marB="0" anchor="ctr"/>
                </a:tc>
                <a:extLst>
                  <a:ext uri="{0D108BD9-81ED-4DB2-BD59-A6C34878D82A}">
                    <a16:rowId xmlns:a16="http://schemas.microsoft.com/office/drawing/2014/main" val="4278605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995376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75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24" grpId="0" animBg="1"/>
      <p:bldP spid="25" grpId="0" animBg="1"/>
      <p:bldP spid="27" grpId="0" animBg="1"/>
      <p:bldP spid="2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73D85DB5-FF5E-4EA9-B026-D66D12DAB540}"/>
              </a:ext>
            </a:extLst>
          </p:cNvPr>
          <p:cNvSpPr/>
          <p:nvPr/>
        </p:nvSpPr>
        <p:spPr>
          <a:xfrm rot="18209734">
            <a:off x="2503118" y="2803486"/>
            <a:ext cx="1045067" cy="981706"/>
          </a:xfrm>
          <a:prstGeom prst="rect">
            <a:avLst/>
          </a:prstGeom>
          <a:solidFill>
            <a:schemeClr val="accent4">
              <a:lumMod val="40000"/>
              <a:lumOff val="60000"/>
              <a:alpha val="0"/>
            </a:schemeClr>
          </a:solidFill>
          <a:ln>
            <a:noFill/>
          </a:ln>
          <a:effectLst>
            <a:outerShdw blurRad="4318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5" name="Rectangle 42">
            <a:extLst>
              <a:ext uri="{FF2B5EF4-FFF2-40B4-BE49-F238E27FC236}">
                <a16:creationId xmlns:a16="http://schemas.microsoft.com/office/drawing/2014/main" id="{EAF460CF-176A-445A-B584-A5B8D726856B}"/>
              </a:ext>
            </a:extLst>
          </p:cNvPr>
          <p:cNvSpPr/>
          <p:nvPr/>
        </p:nvSpPr>
        <p:spPr>
          <a:xfrm rot="2019715">
            <a:off x="5634501" y="2783454"/>
            <a:ext cx="923000" cy="948629"/>
          </a:xfrm>
          <a:prstGeom prst="rect">
            <a:avLst/>
          </a:prstGeom>
          <a:solidFill>
            <a:schemeClr val="accent4">
              <a:lumMod val="75000"/>
              <a:alpha val="0"/>
            </a:schemeClr>
          </a:solidFill>
          <a:ln w="38100"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6" name="Rectangle 44">
            <a:extLst>
              <a:ext uri="{FF2B5EF4-FFF2-40B4-BE49-F238E27FC236}">
                <a16:creationId xmlns:a16="http://schemas.microsoft.com/office/drawing/2014/main" id="{73D97B34-ADE5-42A1-BBCA-EAD3097162EF}"/>
              </a:ext>
            </a:extLst>
          </p:cNvPr>
          <p:cNvSpPr/>
          <p:nvPr/>
        </p:nvSpPr>
        <p:spPr>
          <a:xfrm rot="9880744">
            <a:off x="9084214" y="3039563"/>
            <a:ext cx="705155" cy="660175"/>
          </a:xfrm>
          <a:prstGeom prst="rect">
            <a:avLst/>
          </a:prstGeom>
          <a:solidFill>
            <a:schemeClr val="accent4">
              <a:lumMod val="40000"/>
              <a:lumOff val="60000"/>
              <a:alpha val="0"/>
            </a:schemeClr>
          </a:solidFill>
          <a:ln w="38100">
            <a:noFill/>
            <a:prstDash val="dash"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7" name="TextBox 45">
            <a:extLst>
              <a:ext uri="{FF2B5EF4-FFF2-40B4-BE49-F238E27FC236}">
                <a16:creationId xmlns:a16="http://schemas.microsoft.com/office/drawing/2014/main" id="{4989D4D8-A529-42DF-8678-81708450FF19}"/>
              </a:ext>
            </a:extLst>
          </p:cNvPr>
          <p:cNvSpPr txBox="1"/>
          <p:nvPr/>
        </p:nvSpPr>
        <p:spPr>
          <a:xfrm>
            <a:off x="5031281" y="144780"/>
            <a:ext cx="2347728" cy="505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>
                <a:solidFill>
                  <a:schemeClr val="accent4">
                    <a:lumMod val="50000"/>
                    <a:alpha val="0"/>
                  </a:schemeClr>
                </a:solidFill>
                <a:latin typeface="+mj-lt"/>
              </a:rPr>
              <a:t>NỘI DUNG 1</a:t>
            </a:r>
          </a:p>
        </p:txBody>
      </p:sp>
      <p:sp>
        <p:nvSpPr>
          <p:cNvPr id="20" name="Hình Bầu dục 19">
            <a:extLst>
              <a:ext uri="{FF2B5EF4-FFF2-40B4-BE49-F238E27FC236}">
                <a16:creationId xmlns:a16="http://schemas.microsoft.com/office/drawing/2014/main" id="{864CA192-1537-442B-9EE9-FA1248EAC329}"/>
              </a:ext>
            </a:extLst>
          </p:cNvPr>
          <p:cNvSpPr/>
          <p:nvPr/>
        </p:nvSpPr>
        <p:spPr>
          <a:xfrm rot="19537651">
            <a:off x="5474120" y="462692"/>
            <a:ext cx="5989042" cy="593261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21" name="Hình Bầu dục 20">
            <a:extLst>
              <a:ext uri="{FF2B5EF4-FFF2-40B4-BE49-F238E27FC236}">
                <a16:creationId xmlns:a16="http://schemas.microsoft.com/office/drawing/2014/main" id="{27AB8791-2C33-419D-810F-3514FF8B7706}"/>
              </a:ext>
            </a:extLst>
          </p:cNvPr>
          <p:cNvSpPr/>
          <p:nvPr/>
        </p:nvSpPr>
        <p:spPr>
          <a:xfrm rot="11810461">
            <a:off x="9963759" y="775562"/>
            <a:ext cx="1416539" cy="13992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22" name="Hình Bầu dục 21">
            <a:extLst>
              <a:ext uri="{FF2B5EF4-FFF2-40B4-BE49-F238E27FC236}">
                <a16:creationId xmlns:a16="http://schemas.microsoft.com/office/drawing/2014/main" id="{E2816A76-EA47-4079-ADD3-49CC79550BCC}"/>
              </a:ext>
            </a:extLst>
          </p:cNvPr>
          <p:cNvSpPr/>
          <p:nvPr/>
        </p:nvSpPr>
        <p:spPr>
          <a:xfrm rot="11810461">
            <a:off x="5622460" y="5059166"/>
            <a:ext cx="1416539" cy="13992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23" name="Hộp Văn bản 22">
            <a:extLst>
              <a:ext uri="{FF2B5EF4-FFF2-40B4-BE49-F238E27FC236}">
                <a16:creationId xmlns:a16="http://schemas.microsoft.com/office/drawing/2014/main" id="{B659559C-31C3-4597-9CDF-0A19B5ACD212}"/>
              </a:ext>
            </a:extLst>
          </p:cNvPr>
          <p:cNvSpPr txBox="1"/>
          <p:nvPr/>
        </p:nvSpPr>
        <p:spPr>
          <a:xfrm>
            <a:off x="534647" y="531756"/>
            <a:ext cx="59826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VI.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Tổng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kết</a:t>
            </a:r>
            <a:endParaRPr lang="vi-VN" sz="4400" b="1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5" name="Hình chữ nhật: Góc Tròn 24">
            <a:extLst>
              <a:ext uri="{FF2B5EF4-FFF2-40B4-BE49-F238E27FC236}">
                <a16:creationId xmlns:a16="http://schemas.microsoft.com/office/drawing/2014/main" id="{1CB1A380-8863-435E-BA0E-B7143AA54D1D}"/>
              </a:ext>
            </a:extLst>
          </p:cNvPr>
          <p:cNvSpPr/>
          <p:nvPr/>
        </p:nvSpPr>
        <p:spPr>
          <a:xfrm>
            <a:off x="6411150" y="1515090"/>
            <a:ext cx="2057492" cy="2054053"/>
          </a:xfrm>
          <a:prstGeom prst="roundRect">
            <a:avLst>
              <a:gd name="adj" fmla="val 1009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26" name="Hình chữ nhật: Góc Tròn 25">
            <a:extLst>
              <a:ext uri="{FF2B5EF4-FFF2-40B4-BE49-F238E27FC236}">
                <a16:creationId xmlns:a16="http://schemas.microsoft.com/office/drawing/2014/main" id="{C6AE54F3-2E50-4A89-B770-B4F5395C79A9}"/>
              </a:ext>
            </a:extLst>
          </p:cNvPr>
          <p:cNvSpPr/>
          <p:nvPr/>
        </p:nvSpPr>
        <p:spPr>
          <a:xfrm>
            <a:off x="8637811" y="3172029"/>
            <a:ext cx="2057492" cy="2054053"/>
          </a:xfrm>
          <a:prstGeom prst="roundRect">
            <a:avLst>
              <a:gd name="adj" fmla="val 1009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28" name="Hình chữ nhật: Góc Tròn 27">
            <a:extLst>
              <a:ext uri="{FF2B5EF4-FFF2-40B4-BE49-F238E27FC236}">
                <a16:creationId xmlns:a16="http://schemas.microsoft.com/office/drawing/2014/main" id="{EB352126-F748-4F20-B5F5-DB70DF13B43D}"/>
              </a:ext>
            </a:extLst>
          </p:cNvPr>
          <p:cNvSpPr/>
          <p:nvPr/>
        </p:nvSpPr>
        <p:spPr>
          <a:xfrm>
            <a:off x="640576" y="3617880"/>
            <a:ext cx="2057492" cy="2557585"/>
          </a:xfrm>
          <a:prstGeom prst="roundRect">
            <a:avLst>
              <a:gd name="adj" fmla="val 1217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4" name="Hình chữ nhật: Góc Tròn 13">
            <a:extLst>
              <a:ext uri="{FF2B5EF4-FFF2-40B4-BE49-F238E27FC236}">
                <a16:creationId xmlns:a16="http://schemas.microsoft.com/office/drawing/2014/main" id="{ABEC270F-A58A-4751-8EA1-D6928B4D537B}"/>
              </a:ext>
            </a:extLst>
          </p:cNvPr>
          <p:cNvSpPr/>
          <p:nvPr/>
        </p:nvSpPr>
        <p:spPr>
          <a:xfrm>
            <a:off x="3048940" y="3617880"/>
            <a:ext cx="2057492" cy="2557585"/>
          </a:xfrm>
          <a:prstGeom prst="roundRect">
            <a:avLst>
              <a:gd name="adj" fmla="val 12178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991310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73D85DB5-FF5E-4EA9-B026-D66D12DAB540}"/>
              </a:ext>
            </a:extLst>
          </p:cNvPr>
          <p:cNvSpPr/>
          <p:nvPr/>
        </p:nvSpPr>
        <p:spPr>
          <a:xfrm rot="18209734">
            <a:off x="2503118" y="2803486"/>
            <a:ext cx="1045067" cy="981706"/>
          </a:xfrm>
          <a:prstGeom prst="rect">
            <a:avLst/>
          </a:prstGeom>
          <a:solidFill>
            <a:schemeClr val="accent4">
              <a:lumMod val="40000"/>
              <a:lumOff val="60000"/>
              <a:alpha val="0"/>
            </a:schemeClr>
          </a:solidFill>
          <a:ln>
            <a:noFill/>
          </a:ln>
          <a:effectLst>
            <a:outerShdw blurRad="4318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F12AAAD6-BDCB-474D-8A9E-5EBE28701E0A}"/>
              </a:ext>
            </a:extLst>
          </p:cNvPr>
          <p:cNvSpPr/>
          <p:nvPr/>
        </p:nvSpPr>
        <p:spPr>
          <a:xfrm>
            <a:off x="-1" y="-2057400"/>
            <a:ext cx="12670971" cy="11560629"/>
          </a:xfrm>
          <a:prstGeom prst="ellipse">
            <a:avLst/>
          </a:prstGeom>
          <a:noFill/>
          <a:ln w="327025"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" name="Hình Bầu dục 8">
            <a:extLst>
              <a:ext uri="{FF2B5EF4-FFF2-40B4-BE49-F238E27FC236}">
                <a16:creationId xmlns:a16="http://schemas.microsoft.com/office/drawing/2014/main" id="{0D6B9E5E-8044-442F-8E2A-AA88F08330B5}"/>
              </a:ext>
            </a:extLst>
          </p:cNvPr>
          <p:cNvSpPr/>
          <p:nvPr/>
        </p:nvSpPr>
        <p:spPr>
          <a:xfrm>
            <a:off x="1193180" y="-825190"/>
            <a:ext cx="9645805" cy="9088244"/>
          </a:xfrm>
          <a:prstGeom prst="ellipse">
            <a:avLst/>
          </a:prstGeom>
          <a:noFill/>
          <a:ln w="85725"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0" name="Hình Bầu dục 9">
            <a:extLst>
              <a:ext uri="{FF2B5EF4-FFF2-40B4-BE49-F238E27FC236}">
                <a16:creationId xmlns:a16="http://schemas.microsoft.com/office/drawing/2014/main" id="{407A63B4-74B3-4F16-998B-279B2B1B8298}"/>
              </a:ext>
            </a:extLst>
          </p:cNvPr>
          <p:cNvSpPr/>
          <p:nvPr/>
        </p:nvSpPr>
        <p:spPr>
          <a:xfrm>
            <a:off x="2620537" y="289932"/>
            <a:ext cx="6969512" cy="6713033"/>
          </a:xfrm>
          <a:prstGeom prst="ellipse">
            <a:avLst/>
          </a:prstGeom>
          <a:noFill/>
          <a:ln w="327025"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1" name="Hình Bầu dục 10">
            <a:extLst>
              <a:ext uri="{FF2B5EF4-FFF2-40B4-BE49-F238E27FC236}">
                <a16:creationId xmlns:a16="http://schemas.microsoft.com/office/drawing/2014/main" id="{136D474A-9BDF-4D4F-B03D-4122862E2754}"/>
              </a:ext>
            </a:extLst>
          </p:cNvPr>
          <p:cNvSpPr/>
          <p:nvPr/>
        </p:nvSpPr>
        <p:spPr>
          <a:xfrm>
            <a:off x="-2710542" y="-5150629"/>
            <a:ext cx="17987724" cy="17364399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" name="Hình chữ nhật: Góc Tròn 11">
            <a:extLst>
              <a:ext uri="{FF2B5EF4-FFF2-40B4-BE49-F238E27FC236}">
                <a16:creationId xmlns:a16="http://schemas.microsoft.com/office/drawing/2014/main" id="{66923B18-6844-4EB5-B82E-358490DF2D41}"/>
              </a:ext>
            </a:extLst>
          </p:cNvPr>
          <p:cNvSpPr/>
          <p:nvPr/>
        </p:nvSpPr>
        <p:spPr>
          <a:xfrm rot="2868396">
            <a:off x="5833320" y="2395123"/>
            <a:ext cx="525360" cy="512273"/>
          </a:xfrm>
          <a:prstGeom prst="roundRect">
            <a:avLst/>
          </a:prstGeom>
          <a:solidFill>
            <a:schemeClr val="accent4">
              <a:lumMod val="50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56BF6607-A10D-4431-9406-F08400753131}"/>
              </a:ext>
            </a:extLst>
          </p:cNvPr>
          <p:cNvSpPr txBox="1"/>
          <p:nvPr/>
        </p:nvSpPr>
        <p:spPr>
          <a:xfrm>
            <a:off x="4566960" y="7427207"/>
            <a:ext cx="305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b="1">
                <a:solidFill>
                  <a:schemeClr val="accent4">
                    <a:lumMod val="50000"/>
                  </a:schemeClr>
                </a:solidFill>
                <a:latin typeface="+mj-lt"/>
              </a:rPr>
              <a:t>Thanks For Watching!</a:t>
            </a:r>
          </a:p>
        </p:txBody>
      </p: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1686F41A-2B2D-4CA4-B3D6-DA80BC7C4629}"/>
              </a:ext>
            </a:extLst>
          </p:cNvPr>
          <p:cNvSpPr/>
          <p:nvPr/>
        </p:nvSpPr>
        <p:spPr>
          <a:xfrm>
            <a:off x="370788" y="536396"/>
            <a:ext cx="11504777" cy="603167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8B4007A7-12E1-477A-A3D0-118A61841BBE}"/>
              </a:ext>
            </a:extLst>
          </p:cNvPr>
          <p:cNvSpPr txBox="1"/>
          <p:nvPr/>
        </p:nvSpPr>
        <p:spPr>
          <a:xfrm>
            <a:off x="-822879" y="53757"/>
            <a:ext cx="5044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VI.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Tổng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kết</a:t>
            </a:r>
            <a:endParaRPr lang="vi-VN" sz="2800" b="1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14" name="Hình ảnh 13">
            <a:extLst>
              <a:ext uri="{FF2B5EF4-FFF2-40B4-BE49-F238E27FC236}">
                <a16:creationId xmlns:a16="http://schemas.microsoft.com/office/drawing/2014/main" id="{1424DD27-221A-49ED-8376-724E80D2118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47892">
            <a:off x="9881722" y="1545653"/>
            <a:ext cx="1251232" cy="1251232"/>
          </a:xfrm>
          <a:prstGeom prst="rect">
            <a:avLst/>
          </a:prstGeom>
        </p:spPr>
      </p:pic>
      <p:pic>
        <p:nvPicPr>
          <p:cNvPr id="15" name="Hình ảnh 14" descr="Ảnh có chứa văn bản, đồ họa véc-tơ&#10;&#10;Mô tả được tạo tự động">
            <a:extLst>
              <a:ext uri="{FF2B5EF4-FFF2-40B4-BE49-F238E27FC236}">
                <a16:creationId xmlns:a16="http://schemas.microsoft.com/office/drawing/2014/main" id="{E1375551-54C0-4010-8C87-C1BFA7BF3FB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13979">
            <a:off x="289375" y="4503231"/>
            <a:ext cx="846446" cy="846446"/>
          </a:xfrm>
          <a:prstGeom prst="rect">
            <a:avLst/>
          </a:prstGeom>
        </p:spPr>
      </p:pic>
      <p:pic>
        <p:nvPicPr>
          <p:cNvPr id="16" name="Hình ảnh 15" descr="Ảnh có chứa đồ họa véc-tơ&#10;&#10;Mô tả được tạo tự động">
            <a:extLst>
              <a:ext uri="{FF2B5EF4-FFF2-40B4-BE49-F238E27FC236}">
                <a16:creationId xmlns:a16="http://schemas.microsoft.com/office/drawing/2014/main" id="{919BE5C8-3CCA-4493-9DDC-4D72D7CBC4A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0662">
            <a:off x="464356" y="1332754"/>
            <a:ext cx="1023308" cy="1023308"/>
          </a:xfrm>
          <a:prstGeom prst="rect">
            <a:avLst/>
          </a:prstGeom>
        </p:spPr>
      </p:pic>
      <p:pic>
        <p:nvPicPr>
          <p:cNvPr id="17" name="Hình ảnh 16">
            <a:extLst>
              <a:ext uri="{FF2B5EF4-FFF2-40B4-BE49-F238E27FC236}">
                <a16:creationId xmlns:a16="http://schemas.microsoft.com/office/drawing/2014/main" id="{191BE53F-B14F-485E-8BBD-31858E6C735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837824">
            <a:off x="9876944" y="4843630"/>
            <a:ext cx="834652" cy="834652"/>
          </a:xfrm>
          <a:prstGeom prst="rect">
            <a:avLst/>
          </a:prstGeom>
        </p:spPr>
      </p:pic>
      <p:sp>
        <p:nvSpPr>
          <p:cNvPr id="3" name="Google Shape;599;p37">
            <a:extLst>
              <a:ext uri="{FF2B5EF4-FFF2-40B4-BE49-F238E27FC236}">
                <a16:creationId xmlns:a16="http://schemas.microsoft.com/office/drawing/2014/main" id="{044867EC-08A2-15FA-0728-65C42DDE0450}"/>
              </a:ext>
            </a:extLst>
          </p:cNvPr>
          <p:cNvSpPr/>
          <p:nvPr/>
        </p:nvSpPr>
        <p:spPr>
          <a:xfrm>
            <a:off x="925235" y="1404075"/>
            <a:ext cx="4487211" cy="4532261"/>
          </a:xfrm>
          <a:custGeom>
            <a:avLst/>
            <a:gdLst/>
            <a:ahLst/>
            <a:cxnLst/>
            <a:rect l="l" t="t" r="r" b="b"/>
            <a:pathLst>
              <a:path w="6350000" h="6351270" extrusionOk="0">
                <a:moveTo>
                  <a:pt x="0" y="5955030"/>
                </a:moveTo>
                <a:lnTo>
                  <a:pt x="0" y="394970"/>
                </a:lnTo>
                <a:cubicBezTo>
                  <a:pt x="0" y="176530"/>
                  <a:pt x="176530" y="0"/>
                  <a:pt x="394970" y="0"/>
                </a:cubicBezTo>
                <a:lnTo>
                  <a:pt x="5956300" y="0"/>
                </a:lnTo>
                <a:cubicBezTo>
                  <a:pt x="6173470" y="0"/>
                  <a:pt x="6350000" y="176530"/>
                  <a:pt x="6350000" y="394970"/>
                </a:cubicBezTo>
                <a:cubicBezTo>
                  <a:pt x="6350000" y="394970"/>
                  <a:pt x="6350000" y="394970"/>
                  <a:pt x="6350000" y="394970"/>
                </a:cubicBezTo>
                <a:lnTo>
                  <a:pt x="6350000" y="5956300"/>
                </a:lnTo>
                <a:cubicBezTo>
                  <a:pt x="6350000" y="6174740"/>
                  <a:pt x="6173470" y="6351270"/>
                  <a:pt x="5955030" y="6351270"/>
                </a:cubicBezTo>
                <a:lnTo>
                  <a:pt x="5955030" y="6351270"/>
                </a:lnTo>
                <a:lnTo>
                  <a:pt x="394970" y="6351270"/>
                </a:lnTo>
                <a:cubicBezTo>
                  <a:pt x="176530" y="6350000"/>
                  <a:pt x="0" y="6173470"/>
                  <a:pt x="0" y="5955030"/>
                </a:cubicBezTo>
                <a:cubicBezTo>
                  <a:pt x="0" y="5955030"/>
                  <a:pt x="0" y="5955030"/>
                  <a:pt x="0" y="5955030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81054" t="-18642" b="-2035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oogle Shape;601;p37">
            <a:extLst>
              <a:ext uri="{FF2B5EF4-FFF2-40B4-BE49-F238E27FC236}">
                <a16:creationId xmlns:a16="http://schemas.microsoft.com/office/drawing/2014/main" id="{EAB75764-ED62-BEF0-6A47-55036E32BCA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233" b="233"/>
          <a:stretch/>
        </p:blipFill>
        <p:spPr>
          <a:xfrm>
            <a:off x="5706272" y="1424769"/>
            <a:ext cx="1254450" cy="7249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602;p37">
            <a:extLst>
              <a:ext uri="{FF2B5EF4-FFF2-40B4-BE49-F238E27FC236}">
                <a16:creationId xmlns:a16="http://schemas.microsoft.com/office/drawing/2014/main" id="{2933B025-8EAF-CECB-7281-613665B4202E}"/>
              </a:ext>
            </a:extLst>
          </p:cNvPr>
          <p:cNvGrpSpPr/>
          <p:nvPr/>
        </p:nvGrpSpPr>
        <p:grpSpPr>
          <a:xfrm>
            <a:off x="5982984" y="1276188"/>
            <a:ext cx="5816480" cy="1000082"/>
            <a:chOff x="121072" y="-2665723"/>
            <a:chExt cx="8109710" cy="2153814"/>
          </a:xfrm>
        </p:grpSpPr>
        <p:sp>
          <p:nvSpPr>
            <p:cNvPr id="20" name="Google Shape;603;p37">
              <a:extLst>
                <a:ext uri="{FF2B5EF4-FFF2-40B4-BE49-F238E27FC236}">
                  <a16:creationId xmlns:a16="http://schemas.microsoft.com/office/drawing/2014/main" id="{1B735DF0-2059-1653-914F-D7A05E4B3711}"/>
                </a:ext>
              </a:extLst>
            </p:cNvPr>
            <p:cNvSpPr txBox="1"/>
            <p:nvPr/>
          </p:nvSpPr>
          <p:spPr>
            <a:xfrm>
              <a:off x="1428652" y="-2571850"/>
              <a:ext cx="5533910" cy="9942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 dirty="0" err="1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Thời</a:t>
              </a:r>
              <a:r>
                <a:rPr lang="en-US" sz="2500" b="0" i="0" u="none" strike="noStrike" cap="none" dirty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 </a:t>
              </a:r>
              <a:r>
                <a:rPr lang="en-US" sz="2500" b="0" i="0" u="none" strike="noStrike" cap="none" dirty="0" err="1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gian</a:t>
              </a:r>
              <a:r>
                <a:rPr lang="en-US" sz="2500" b="0" i="0" u="none" strike="noStrike" cap="none" dirty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 </a:t>
              </a:r>
              <a:r>
                <a:rPr lang="en-US" sz="2500" b="0" i="0" u="none" strike="noStrike" cap="none" dirty="0" err="1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phát</a:t>
              </a:r>
              <a:r>
                <a:rPr lang="en-US" sz="2500" b="0" i="0" u="none" strike="noStrike" cap="none" dirty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 </a:t>
              </a:r>
              <a:r>
                <a:rPr lang="en-US" sz="2500" b="0" i="0" u="none" strike="noStrike" cap="none" dirty="0" err="1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triển</a:t>
              </a:r>
              <a:r>
                <a:rPr lang="en-US" sz="2500" b="0" i="0" u="none" strike="noStrike" cap="none" dirty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 </a:t>
              </a:r>
              <a:r>
                <a:rPr lang="en-US" sz="2500" b="0" i="0" u="none" strike="noStrike" cap="none" dirty="0" err="1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dự</a:t>
              </a:r>
              <a:r>
                <a:rPr lang="en-US" sz="2500" b="0" i="0" u="none" strike="noStrike" cap="none" dirty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 </a:t>
              </a:r>
              <a:r>
                <a:rPr lang="en-US" sz="2500" b="0" i="0" u="none" strike="noStrike" cap="none" dirty="0" err="1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án</a:t>
              </a:r>
              <a:endParaRPr sz="2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Google Shape;604;p37">
              <a:extLst>
                <a:ext uri="{FF2B5EF4-FFF2-40B4-BE49-F238E27FC236}">
                  <a16:creationId xmlns:a16="http://schemas.microsoft.com/office/drawing/2014/main" id="{7BEF7CB9-F789-F781-6BE4-2EAF5BD29C1A}"/>
                </a:ext>
              </a:extLst>
            </p:cNvPr>
            <p:cNvSpPr txBox="1"/>
            <p:nvPr/>
          </p:nvSpPr>
          <p:spPr>
            <a:xfrm>
              <a:off x="1439504" y="-1467689"/>
              <a:ext cx="6791278" cy="9279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 err="1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Từ</a:t>
              </a:r>
              <a:r>
                <a:rPr lang="en-US" sz="2000" b="0" i="0" u="none" strike="noStrike" cap="none" dirty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 </a:t>
              </a:r>
              <a:r>
                <a:rPr lang="en-US" sz="2000" b="0" i="0" u="none" strike="noStrike" cap="none" dirty="0" err="1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ngày</a:t>
              </a:r>
              <a:r>
                <a:rPr lang="en-US" sz="2000" b="0" i="0" u="none" strike="noStrike" cap="none" dirty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 </a:t>
              </a:r>
              <a:r>
                <a:rPr lang="en-US" sz="20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07</a:t>
              </a:r>
              <a:r>
                <a:rPr lang="en-US" sz="2000" b="0" i="0" u="none" strike="noStrike" cap="none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/05/2024 </a:t>
              </a:r>
              <a:r>
                <a:rPr lang="en-US" sz="2000" b="0" i="0" u="none" strike="noStrike" cap="none" dirty="0" err="1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đến</a:t>
              </a:r>
              <a:r>
                <a:rPr lang="en-US" sz="2000" b="0" i="0" u="none" strike="noStrike" cap="none" dirty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 </a:t>
              </a:r>
              <a:r>
                <a:rPr lang="en-US" sz="2000" b="0" i="0" u="none" strike="noStrike" cap="none" dirty="0" err="1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ngày</a:t>
              </a:r>
              <a:r>
                <a:rPr lang="en-US" sz="2000" b="0" i="0" u="none" strike="noStrike" cap="none" dirty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 </a:t>
              </a:r>
              <a:r>
                <a:rPr lang="en-US" sz="20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11</a:t>
              </a:r>
              <a:r>
                <a:rPr lang="en-US" sz="2000" b="0" i="0" u="none" strike="noStrike" cap="none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/06/2024.</a:t>
              </a:r>
              <a:endParaRPr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Google Shape;605;p37">
              <a:extLst>
                <a:ext uri="{FF2B5EF4-FFF2-40B4-BE49-F238E27FC236}">
                  <a16:creationId xmlns:a16="http://schemas.microsoft.com/office/drawing/2014/main" id="{2B02598B-4CD2-66D7-0157-FDEAA418B9B8}"/>
                </a:ext>
              </a:extLst>
            </p:cNvPr>
            <p:cNvSpPr txBox="1"/>
            <p:nvPr/>
          </p:nvSpPr>
          <p:spPr>
            <a:xfrm>
              <a:off x="121072" y="-2665723"/>
              <a:ext cx="1166888" cy="21538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999" b="0" i="0" u="none" strike="noStrike" cap="none" dirty="0">
                  <a:solidFill>
                    <a:srgbClr val="2F7AF4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01</a:t>
              </a:r>
              <a:endParaRPr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Google Shape;607;p37">
            <a:extLst>
              <a:ext uri="{FF2B5EF4-FFF2-40B4-BE49-F238E27FC236}">
                <a16:creationId xmlns:a16="http://schemas.microsoft.com/office/drawing/2014/main" id="{D3862C24-B1EB-2AD4-63F7-56B88A9BCC98}"/>
              </a:ext>
            </a:extLst>
          </p:cNvPr>
          <p:cNvGrpSpPr/>
          <p:nvPr/>
        </p:nvGrpSpPr>
        <p:grpSpPr>
          <a:xfrm>
            <a:off x="6922066" y="2535431"/>
            <a:ext cx="7191090" cy="2616789"/>
            <a:chOff x="1306592" y="-4209304"/>
            <a:chExt cx="9002698" cy="5635615"/>
          </a:xfrm>
        </p:grpSpPr>
        <p:sp>
          <p:nvSpPr>
            <p:cNvPr id="25" name="Google Shape;608;p37">
              <a:extLst>
                <a:ext uri="{FF2B5EF4-FFF2-40B4-BE49-F238E27FC236}">
                  <a16:creationId xmlns:a16="http://schemas.microsoft.com/office/drawing/2014/main" id="{E0341E5F-F567-3B10-AF98-355353AE4CFD}"/>
                </a:ext>
              </a:extLst>
            </p:cNvPr>
            <p:cNvSpPr txBox="1"/>
            <p:nvPr/>
          </p:nvSpPr>
          <p:spPr>
            <a:xfrm>
              <a:off x="1306592" y="-4209304"/>
              <a:ext cx="8732856" cy="9942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 dirty="0" err="1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Mức</a:t>
              </a:r>
              <a:r>
                <a:rPr lang="en-US" sz="2500" b="0" i="0" u="none" strike="noStrike" cap="none" dirty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 </a:t>
              </a:r>
              <a:r>
                <a:rPr lang="en-US" sz="2500" b="0" i="0" u="none" strike="noStrike" cap="none" dirty="0" err="1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độ</a:t>
              </a:r>
              <a:r>
                <a:rPr lang="en-US" sz="2500" b="0" i="0" u="none" strike="noStrike" cap="none" dirty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 </a:t>
              </a:r>
              <a:r>
                <a:rPr lang="en-US" sz="2500" b="0" i="0" u="none" strike="noStrike" cap="none" dirty="0" err="1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hoàn</a:t>
              </a:r>
              <a:r>
                <a:rPr lang="en-US" sz="2500" b="0" i="0" u="none" strike="noStrike" cap="none" dirty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 </a:t>
              </a:r>
              <a:r>
                <a:rPr lang="en-US" sz="2500" b="0" i="0" u="none" strike="noStrike" cap="none" dirty="0" err="1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thành</a:t>
              </a:r>
              <a:r>
                <a:rPr lang="en-US" sz="2500" b="0" i="0" u="none" strike="noStrike" cap="none" dirty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 </a:t>
              </a:r>
              <a:r>
                <a:rPr lang="en-US" sz="2500" b="0" i="0" u="none" strike="noStrike" cap="none" dirty="0" err="1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dự</a:t>
              </a:r>
              <a:r>
                <a:rPr lang="en-US" sz="2500" b="0" i="0" u="none" strike="noStrike" cap="none" dirty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 </a:t>
              </a:r>
              <a:r>
                <a:rPr lang="en-US" sz="2500" b="0" i="0" u="none" strike="noStrike" cap="none" dirty="0" err="1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án</a:t>
              </a:r>
              <a:endParaRPr sz="2500" b="0" i="0" u="none" strike="noStrike" cap="none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26" name="Google Shape;609;p37">
              <a:extLst>
                <a:ext uri="{FF2B5EF4-FFF2-40B4-BE49-F238E27FC236}">
                  <a16:creationId xmlns:a16="http://schemas.microsoft.com/office/drawing/2014/main" id="{F5298494-DFA2-6E51-B8E3-A1186ED26C22}"/>
                </a:ext>
              </a:extLst>
            </p:cNvPr>
            <p:cNvSpPr txBox="1"/>
            <p:nvPr/>
          </p:nvSpPr>
          <p:spPr>
            <a:xfrm>
              <a:off x="1576434" y="942018"/>
              <a:ext cx="8732856" cy="484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8" name="Google Shape;611;p37">
            <a:extLst>
              <a:ext uri="{FF2B5EF4-FFF2-40B4-BE49-F238E27FC236}">
                <a16:creationId xmlns:a16="http://schemas.microsoft.com/office/drawing/2014/main" id="{2B729099-43E1-AF4D-B784-039BBCA2A9D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t="2580" b="2579"/>
          <a:stretch/>
        </p:blipFill>
        <p:spPr>
          <a:xfrm>
            <a:off x="5982984" y="3607916"/>
            <a:ext cx="2165909" cy="12587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" name="Google Shape;613;p37">
            <a:extLst>
              <a:ext uri="{FF2B5EF4-FFF2-40B4-BE49-F238E27FC236}">
                <a16:creationId xmlns:a16="http://schemas.microsoft.com/office/drawing/2014/main" id="{70B50804-A43D-CE6F-EED8-687829FD8A63}"/>
              </a:ext>
            </a:extLst>
          </p:cNvPr>
          <p:cNvGrpSpPr/>
          <p:nvPr/>
        </p:nvGrpSpPr>
        <p:grpSpPr>
          <a:xfrm>
            <a:off x="5465463" y="3649530"/>
            <a:ext cx="3305237" cy="1241891"/>
            <a:chOff x="-1823654" y="-5676289"/>
            <a:chExt cx="4137905" cy="2674583"/>
          </a:xfrm>
        </p:grpSpPr>
        <p:sp>
          <p:nvSpPr>
            <p:cNvPr id="31" name="Google Shape;614;p37">
              <a:extLst>
                <a:ext uri="{FF2B5EF4-FFF2-40B4-BE49-F238E27FC236}">
                  <a16:creationId xmlns:a16="http://schemas.microsoft.com/office/drawing/2014/main" id="{C95CDDD3-C695-D7D9-3600-5050300C8613}"/>
                </a:ext>
              </a:extLst>
            </p:cNvPr>
            <p:cNvSpPr txBox="1"/>
            <p:nvPr/>
          </p:nvSpPr>
          <p:spPr>
            <a:xfrm>
              <a:off x="-1665696" y="-5089649"/>
              <a:ext cx="3979947" cy="20879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500" b="0" i="0" u="none" strike="noStrike" cap="none" dirty="0">
                  <a:solidFill>
                    <a:srgbClr val="0F3256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85%</a:t>
              </a:r>
              <a:endParaRPr sz="4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Google Shape;615;p37">
              <a:extLst>
                <a:ext uri="{FF2B5EF4-FFF2-40B4-BE49-F238E27FC236}">
                  <a16:creationId xmlns:a16="http://schemas.microsoft.com/office/drawing/2014/main" id="{2DBD0939-4DC8-5262-EE5A-96E37A83E7BE}"/>
                </a:ext>
              </a:extLst>
            </p:cNvPr>
            <p:cNvSpPr txBox="1"/>
            <p:nvPr/>
          </p:nvSpPr>
          <p:spPr>
            <a:xfrm>
              <a:off x="-1823654" y="-5676289"/>
              <a:ext cx="3979947" cy="10207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 dirty="0" err="1">
                  <a:solidFill>
                    <a:srgbClr val="0F3256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Mục</a:t>
              </a:r>
              <a:r>
                <a:rPr lang="en-US" sz="2200" b="0" i="0" u="none" strike="noStrike" cap="none" dirty="0">
                  <a:solidFill>
                    <a:srgbClr val="0F3256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2200" b="0" i="0" u="none" strike="noStrike" cap="none" dirty="0" err="1">
                  <a:solidFill>
                    <a:srgbClr val="0F3256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tiêu</a:t>
              </a:r>
              <a:r>
                <a:rPr lang="en-US" sz="2200" b="0" i="0" u="none" strike="noStrike" cap="none" dirty="0">
                  <a:solidFill>
                    <a:srgbClr val="0F3256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2200" b="0" i="0" u="none" strike="noStrike" cap="none" dirty="0" err="1">
                  <a:solidFill>
                    <a:srgbClr val="0F3256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đề</a:t>
              </a:r>
              <a:r>
                <a:rPr lang="en-US" sz="2200" b="0" i="0" u="none" strike="noStrike" cap="none" dirty="0">
                  <a:solidFill>
                    <a:srgbClr val="0F3256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2200" b="0" i="0" u="none" strike="noStrike" cap="none" dirty="0" err="1">
                  <a:solidFill>
                    <a:srgbClr val="0F3256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ra</a:t>
              </a:r>
              <a:endParaRPr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2" name="Google Shape;601;p37">
            <a:extLst>
              <a:ext uri="{FF2B5EF4-FFF2-40B4-BE49-F238E27FC236}">
                <a16:creationId xmlns:a16="http://schemas.microsoft.com/office/drawing/2014/main" id="{87EB9B86-3A17-1A0A-F0F8-F6C4728225E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233" b="233"/>
          <a:stretch/>
        </p:blipFill>
        <p:spPr>
          <a:xfrm>
            <a:off x="5700588" y="2446461"/>
            <a:ext cx="1254450" cy="72491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610;p37">
            <a:extLst>
              <a:ext uri="{FF2B5EF4-FFF2-40B4-BE49-F238E27FC236}">
                <a16:creationId xmlns:a16="http://schemas.microsoft.com/office/drawing/2014/main" id="{0ED5392F-A1C3-0679-3D6F-57A9937590A8}"/>
              </a:ext>
            </a:extLst>
          </p:cNvPr>
          <p:cNvSpPr txBox="1"/>
          <p:nvPr/>
        </p:nvSpPr>
        <p:spPr>
          <a:xfrm>
            <a:off x="5954627" y="2292671"/>
            <a:ext cx="932076" cy="10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99" b="0" i="0" u="none" strike="noStrike" cap="none" dirty="0">
                <a:solidFill>
                  <a:srgbClr val="2F7AF4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02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4" name="Google Shape;611;p37">
            <a:extLst>
              <a:ext uri="{FF2B5EF4-FFF2-40B4-BE49-F238E27FC236}">
                <a16:creationId xmlns:a16="http://schemas.microsoft.com/office/drawing/2014/main" id="{5D9B7545-EC80-BD66-B5C4-445DB88B7EE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t="2580" b="2579"/>
          <a:stretch/>
        </p:blipFill>
        <p:spPr>
          <a:xfrm>
            <a:off x="8617321" y="3650621"/>
            <a:ext cx="2165909" cy="125875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615;p37">
            <a:extLst>
              <a:ext uri="{FF2B5EF4-FFF2-40B4-BE49-F238E27FC236}">
                <a16:creationId xmlns:a16="http://schemas.microsoft.com/office/drawing/2014/main" id="{1527A864-A16A-FFD0-23F4-03DE796E2A40}"/>
              </a:ext>
            </a:extLst>
          </p:cNvPr>
          <p:cNvSpPr txBox="1"/>
          <p:nvPr/>
        </p:nvSpPr>
        <p:spPr>
          <a:xfrm>
            <a:off x="8069594" y="3686656"/>
            <a:ext cx="3179065" cy="47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err="1">
                <a:solidFill>
                  <a:srgbClr val="0F3256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Chức</a:t>
            </a:r>
            <a:r>
              <a:rPr lang="en-US" sz="2200" dirty="0">
                <a:solidFill>
                  <a:srgbClr val="0F3256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2200" dirty="0" err="1">
                <a:solidFill>
                  <a:srgbClr val="0F3256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năng</a:t>
            </a:r>
            <a:r>
              <a:rPr lang="en-US" sz="2200" dirty="0">
                <a:solidFill>
                  <a:srgbClr val="0F3256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2200" dirty="0" err="1">
                <a:solidFill>
                  <a:srgbClr val="0F3256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đề</a:t>
            </a:r>
            <a:r>
              <a:rPr lang="en-US" sz="2200" dirty="0">
                <a:solidFill>
                  <a:srgbClr val="0F3256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2200" dirty="0" err="1">
                <a:solidFill>
                  <a:srgbClr val="0F3256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ra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Google Shape;614;p37">
            <a:extLst>
              <a:ext uri="{FF2B5EF4-FFF2-40B4-BE49-F238E27FC236}">
                <a16:creationId xmlns:a16="http://schemas.microsoft.com/office/drawing/2014/main" id="{251BF318-15E6-6D33-DB7C-D0DECDA6FF29}"/>
              </a:ext>
            </a:extLst>
          </p:cNvPr>
          <p:cNvSpPr txBox="1"/>
          <p:nvPr/>
        </p:nvSpPr>
        <p:spPr>
          <a:xfrm>
            <a:off x="8188885" y="3908429"/>
            <a:ext cx="3179065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 dirty="0">
                <a:solidFill>
                  <a:srgbClr val="0F3256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80%</a:t>
            </a:r>
            <a:endParaRPr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55782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1">
            <a:extLst>
              <a:ext uri="{FF2B5EF4-FFF2-40B4-BE49-F238E27FC236}">
                <a16:creationId xmlns:a16="http://schemas.microsoft.com/office/drawing/2014/main" id="{E23CC973-C6E9-0D2D-8031-DCC8356EB45D}"/>
              </a:ext>
            </a:extLst>
          </p:cNvPr>
          <p:cNvSpPr/>
          <p:nvPr/>
        </p:nvSpPr>
        <p:spPr>
          <a:xfrm>
            <a:off x="343611" y="536396"/>
            <a:ext cx="11504777" cy="603167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6" name="Hộp Văn bản 17">
            <a:extLst>
              <a:ext uri="{FF2B5EF4-FFF2-40B4-BE49-F238E27FC236}">
                <a16:creationId xmlns:a16="http://schemas.microsoft.com/office/drawing/2014/main" id="{7FFFAB82-820A-5566-8302-75CFD6EA0CCE}"/>
              </a:ext>
            </a:extLst>
          </p:cNvPr>
          <p:cNvSpPr txBox="1"/>
          <p:nvPr/>
        </p:nvSpPr>
        <p:spPr>
          <a:xfrm>
            <a:off x="-1077051" y="-39381"/>
            <a:ext cx="5044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VI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Tổng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kết</a:t>
            </a:r>
            <a:endParaRPr lang="vi-VN" sz="2800" b="1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8" name="Google Shape;601;p37">
            <a:extLst>
              <a:ext uri="{FF2B5EF4-FFF2-40B4-BE49-F238E27FC236}">
                <a16:creationId xmlns:a16="http://schemas.microsoft.com/office/drawing/2014/main" id="{DF6D0D67-1400-9178-924E-9976CF95024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33" b="233"/>
          <a:stretch/>
        </p:blipFill>
        <p:spPr>
          <a:xfrm>
            <a:off x="520939" y="875448"/>
            <a:ext cx="1254450" cy="72491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605;p37">
            <a:extLst>
              <a:ext uri="{FF2B5EF4-FFF2-40B4-BE49-F238E27FC236}">
                <a16:creationId xmlns:a16="http://schemas.microsoft.com/office/drawing/2014/main" id="{0F4D0908-6E69-5E3F-851E-EF97E46FBEB6}"/>
              </a:ext>
            </a:extLst>
          </p:cNvPr>
          <p:cNvSpPr txBox="1"/>
          <p:nvPr/>
        </p:nvSpPr>
        <p:spPr>
          <a:xfrm>
            <a:off x="798958" y="707125"/>
            <a:ext cx="836920" cy="10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99" b="0" i="0" u="none" strike="noStrike" cap="none" dirty="0">
                <a:solidFill>
                  <a:srgbClr val="2F7AF4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03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Google Shape;603;p37">
            <a:extLst>
              <a:ext uri="{FF2B5EF4-FFF2-40B4-BE49-F238E27FC236}">
                <a16:creationId xmlns:a16="http://schemas.microsoft.com/office/drawing/2014/main" id="{081CF50B-C8F9-0E3B-04F4-CE3B535A9138}"/>
              </a:ext>
            </a:extLst>
          </p:cNvPr>
          <p:cNvSpPr txBox="1"/>
          <p:nvPr/>
        </p:nvSpPr>
        <p:spPr>
          <a:xfrm>
            <a:off x="1983151" y="832665"/>
            <a:ext cx="396905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Những</a:t>
            </a:r>
            <a:r>
              <a:rPr lang="en-US" sz="2500" b="0" i="0" u="none" strike="noStrike" cap="none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500" b="0" i="0" u="none" strike="noStrike" cap="none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khó</a:t>
            </a:r>
            <a:r>
              <a:rPr lang="en-US" sz="2500" b="0" i="0" u="none" strike="noStrike" cap="none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500" b="0" i="0" u="none" strike="noStrike" cap="none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khăn</a:t>
            </a:r>
            <a:r>
              <a:rPr lang="en-US" sz="2500" b="0" i="0" u="none" strike="noStrike" cap="none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500" b="0" i="0" u="none" strike="noStrike" cap="none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gặp</a:t>
            </a:r>
            <a:r>
              <a:rPr lang="en-US" sz="2500" b="0" i="0" u="none" strike="noStrike" cap="none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500" b="0" i="0" u="none" strike="noStrike" cap="none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phải</a:t>
            </a:r>
            <a:r>
              <a:rPr lang="en-US" sz="2500" b="0" i="0" u="none" strike="noStrike" cap="none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500" b="0" i="0" u="none" strike="noStrike" cap="none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và</a:t>
            </a:r>
            <a:r>
              <a:rPr lang="en-US" sz="2500" b="0" i="0" u="none" strike="noStrike" cap="none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500" b="0" i="0" u="none" strike="noStrike" cap="none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cách</a:t>
            </a:r>
            <a:r>
              <a:rPr lang="en-US" sz="2500" b="0" i="0" u="none" strike="noStrike" cap="none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500" b="0" i="0" u="none" strike="noStrike" cap="none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giải</a:t>
            </a:r>
            <a:r>
              <a:rPr lang="en-US" sz="2500" b="0" i="0" u="none" strike="noStrike" cap="none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500" b="0" i="0" u="none" strike="noStrike" cap="none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quyết</a:t>
            </a:r>
            <a:endParaRPr sz="2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14 Khó khăn khi làm việc nhóm ĐIỂN HÌNH và cách khắc phục">
            <a:extLst>
              <a:ext uri="{FF2B5EF4-FFF2-40B4-BE49-F238E27FC236}">
                <a16:creationId xmlns:a16="http://schemas.microsoft.com/office/drawing/2014/main" id="{EBFD7BA3-E9B7-4BA3-CFD2-13FC82C87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151" y="2052264"/>
            <a:ext cx="3182843" cy="210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603;p37">
            <a:extLst>
              <a:ext uri="{FF2B5EF4-FFF2-40B4-BE49-F238E27FC236}">
                <a16:creationId xmlns:a16="http://schemas.microsoft.com/office/drawing/2014/main" id="{CC996F9E-22CB-1DF8-9180-7649F3F3FFDF}"/>
              </a:ext>
            </a:extLst>
          </p:cNvPr>
          <p:cNvSpPr txBox="1"/>
          <p:nvPr/>
        </p:nvSpPr>
        <p:spPr>
          <a:xfrm>
            <a:off x="578408" y="2107025"/>
            <a:ext cx="139295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Khó</a:t>
            </a:r>
            <a:r>
              <a:rPr lang="en-US" sz="2000" b="0" i="0" u="none" strike="noStrike" cap="none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khăn</a:t>
            </a:r>
            <a:endParaRPr sz="2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6" name="Picture 4" descr="NHẬN DIỆN KHÓ KHĂN KHI LÀM VIỆC NHÓM VÀ CÁCH GIẢI QUYẾT">
            <a:extLst>
              <a:ext uri="{FF2B5EF4-FFF2-40B4-BE49-F238E27FC236}">
                <a16:creationId xmlns:a16="http://schemas.microsoft.com/office/drawing/2014/main" id="{141F541D-4572-3461-DA41-5E16B9F89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151" y="4413366"/>
            <a:ext cx="3182843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603;p37">
            <a:extLst>
              <a:ext uri="{FF2B5EF4-FFF2-40B4-BE49-F238E27FC236}">
                <a16:creationId xmlns:a16="http://schemas.microsoft.com/office/drawing/2014/main" id="{7199B66E-2F9D-76AD-6586-CB03EC44C466}"/>
              </a:ext>
            </a:extLst>
          </p:cNvPr>
          <p:cNvSpPr txBox="1"/>
          <p:nvPr/>
        </p:nvSpPr>
        <p:spPr>
          <a:xfrm>
            <a:off x="520939" y="4516252"/>
            <a:ext cx="139295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Cách</a:t>
            </a:r>
            <a:r>
              <a:rPr lang="en-US" sz="2000" b="0" i="0" u="none" strike="noStrike" cap="none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giải</a:t>
            </a:r>
            <a:r>
              <a:rPr lang="en-US" sz="2000" b="0" i="0" u="none" strike="noStrike" cap="none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quyết</a:t>
            </a:r>
            <a:endParaRPr sz="2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oogle Shape;601;p37">
            <a:extLst>
              <a:ext uri="{FF2B5EF4-FFF2-40B4-BE49-F238E27FC236}">
                <a16:creationId xmlns:a16="http://schemas.microsoft.com/office/drawing/2014/main" id="{3F8777A9-1659-4CC9-D59D-7D4669107C4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33" b="233"/>
          <a:stretch/>
        </p:blipFill>
        <p:spPr>
          <a:xfrm>
            <a:off x="6320981" y="931875"/>
            <a:ext cx="1254450" cy="72491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605;p37">
            <a:extLst>
              <a:ext uri="{FF2B5EF4-FFF2-40B4-BE49-F238E27FC236}">
                <a16:creationId xmlns:a16="http://schemas.microsoft.com/office/drawing/2014/main" id="{CA1854B7-EE4A-D718-C0D9-074BCDD6E3AE}"/>
              </a:ext>
            </a:extLst>
          </p:cNvPr>
          <p:cNvSpPr txBox="1"/>
          <p:nvPr/>
        </p:nvSpPr>
        <p:spPr>
          <a:xfrm>
            <a:off x="6643947" y="752829"/>
            <a:ext cx="836920" cy="10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99" b="0" i="0" u="none" strike="noStrike" cap="none" dirty="0">
                <a:solidFill>
                  <a:srgbClr val="2F7AF4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0</a:t>
            </a:r>
            <a:r>
              <a:rPr lang="en-US" sz="4999" dirty="0">
                <a:solidFill>
                  <a:srgbClr val="2F7AF4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4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Google Shape;603;p37">
            <a:extLst>
              <a:ext uri="{FF2B5EF4-FFF2-40B4-BE49-F238E27FC236}">
                <a16:creationId xmlns:a16="http://schemas.microsoft.com/office/drawing/2014/main" id="{753B4050-AB76-2E55-A2DC-D9092E3718D2}"/>
              </a:ext>
            </a:extLst>
          </p:cNvPr>
          <p:cNvSpPr txBox="1"/>
          <p:nvPr/>
        </p:nvSpPr>
        <p:spPr>
          <a:xfrm>
            <a:off x="7680100" y="832665"/>
            <a:ext cx="396905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rút</a:t>
            </a:r>
            <a:r>
              <a:rPr lang="en-US" sz="2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endParaRPr sz="2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Google Shape;603;p37">
            <a:extLst>
              <a:ext uri="{FF2B5EF4-FFF2-40B4-BE49-F238E27FC236}">
                <a16:creationId xmlns:a16="http://schemas.microsoft.com/office/drawing/2014/main" id="{572BBF88-C4A8-AEA6-69BD-BD3AAB60B280}"/>
              </a:ext>
            </a:extLst>
          </p:cNvPr>
          <p:cNvSpPr txBox="1"/>
          <p:nvPr/>
        </p:nvSpPr>
        <p:spPr>
          <a:xfrm>
            <a:off x="6643947" y="2194257"/>
            <a:ext cx="5126712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Cải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xung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đột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lắng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Lắng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thiếu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sót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mình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Tôn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 tinh thần trách nhiệm vào công việc: Khi được giao công việc, luôn cố gắng hoàn thành công việc một cách đầy đủ nhất có thể.</a:t>
            </a:r>
            <a:endParaRPr sz="2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45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18" grpId="0"/>
      <p:bldP spid="20" grpId="0"/>
      <p:bldP spid="21" grpId="0"/>
      <p:bldP spid="2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1">
            <a:extLst>
              <a:ext uri="{FF2B5EF4-FFF2-40B4-BE49-F238E27FC236}">
                <a16:creationId xmlns:a16="http://schemas.microsoft.com/office/drawing/2014/main" id="{99892680-B435-DF70-195E-2D9BA7778D92}"/>
              </a:ext>
            </a:extLst>
          </p:cNvPr>
          <p:cNvSpPr/>
          <p:nvPr/>
        </p:nvSpPr>
        <p:spPr>
          <a:xfrm>
            <a:off x="370788" y="536396"/>
            <a:ext cx="11504777" cy="603167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6" name="Hộp Văn bản 17">
            <a:extLst>
              <a:ext uri="{FF2B5EF4-FFF2-40B4-BE49-F238E27FC236}">
                <a16:creationId xmlns:a16="http://schemas.microsoft.com/office/drawing/2014/main" id="{C8B1E042-458C-82DA-DF40-014C239C495E}"/>
              </a:ext>
            </a:extLst>
          </p:cNvPr>
          <p:cNvSpPr txBox="1"/>
          <p:nvPr/>
        </p:nvSpPr>
        <p:spPr>
          <a:xfrm>
            <a:off x="-1164150" y="-46683"/>
            <a:ext cx="5044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VI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Tổng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kết</a:t>
            </a:r>
            <a:endParaRPr lang="vi-VN" sz="2800" b="1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2" name="Google Shape;601;p37">
            <a:extLst>
              <a:ext uri="{FF2B5EF4-FFF2-40B4-BE49-F238E27FC236}">
                <a16:creationId xmlns:a16="http://schemas.microsoft.com/office/drawing/2014/main" id="{2392FA23-2A69-9270-2876-70CD7360683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33" b="233"/>
          <a:stretch/>
        </p:blipFill>
        <p:spPr>
          <a:xfrm>
            <a:off x="873326" y="697161"/>
            <a:ext cx="1254450" cy="72491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05;p37">
            <a:extLst>
              <a:ext uri="{FF2B5EF4-FFF2-40B4-BE49-F238E27FC236}">
                <a16:creationId xmlns:a16="http://schemas.microsoft.com/office/drawing/2014/main" id="{1D91DA1A-0864-B2B3-80AF-6D21C39E31AE}"/>
              </a:ext>
            </a:extLst>
          </p:cNvPr>
          <p:cNvSpPr txBox="1"/>
          <p:nvPr/>
        </p:nvSpPr>
        <p:spPr>
          <a:xfrm>
            <a:off x="1174314" y="559575"/>
            <a:ext cx="836920" cy="10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99" b="0" i="0" u="none" strike="noStrike" cap="none" dirty="0">
                <a:solidFill>
                  <a:srgbClr val="2F7AF4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0</a:t>
            </a:r>
            <a:r>
              <a:rPr lang="en-US" sz="4999" dirty="0">
                <a:solidFill>
                  <a:srgbClr val="2F7AF4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5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Google Shape;603;p37">
            <a:extLst>
              <a:ext uri="{FF2B5EF4-FFF2-40B4-BE49-F238E27FC236}">
                <a16:creationId xmlns:a16="http://schemas.microsoft.com/office/drawing/2014/main" id="{DA67C6BA-FCDD-3ECD-0D87-00DDF637F316}"/>
              </a:ext>
            </a:extLst>
          </p:cNvPr>
          <p:cNvSpPr txBox="1"/>
          <p:nvPr/>
        </p:nvSpPr>
        <p:spPr>
          <a:xfrm>
            <a:off x="2312222" y="828783"/>
            <a:ext cx="281296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Kế</a:t>
            </a:r>
            <a:r>
              <a:rPr lang="en-US" sz="2500" b="0" i="0" u="none" strike="noStrike" cap="none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500" b="0" i="0" u="none" strike="noStrike" cap="none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hoạch</a:t>
            </a:r>
            <a:r>
              <a:rPr lang="en-US" sz="2500" b="0" i="0" u="none" strike="noStrike" cap="none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500" b="0" i="0" u="none" strike="noStrike" cap="none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tương</a:t>
            </a:r>
            <a:r>
              <a:rPr lang="en-US" sz="2500" b="0" i="0" u="none" strike="noStrike" cap="none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500" b="0" i="0" u="none" strike="noStrike" cap="none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lai</a:t>
            </a:r>
            <a:endParaRPr sz="2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18" name="Picture 2" descr="Chính sách đổi trả hàng hóa">
            <a:extLst>
              <a:ext uri="{FF2B5EF4-FFF2-40B4-BE49-F238E27FC236}">
                <a16:creationId xmlns:a16="http://schemas.microsoft.com/office/drawing/2014/main" id="{4D4E4F02-0B81-9435-C146-072932B13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4" y="2082877"/>
            <a:ext cx="6329082" cy="222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603;p37">
            <a:extLst>
              <a:ext uri="{FF2B5EF4-FFF2-40B4-BE49-F238E27FC236}">
                <a16:creationId xmlns:a16="http://schemas.microsoft.com/office/drawing/2014/main" id="{4ED0F810-BB7B-EB53-880D-4E061BEAAE1D}"/>
              </a:ext>
            </a:extLst>
          </p:cNvPr>
          <p:cNvSpPr txBox="1"/>
          <p:nvPr/>
        </p:nvSpPr>
        <p:spPr>
          <a:xfrm>
            <a:off x="2312222" y="1679376"/>
            <a:ext cx="26183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Chức</a:t>
            </a:r>
            <a:r>
              <a:rPr lang="en-US" sz="2000" b="0" i="0" u="none" strike="noStrike" cap="none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năng</a:t>
            </a:r>
            <a:r>
              <a:rPr lang="en-US" sz="2000" b="0" i="0" u="none" strike="noStrike" cap="none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đổi</a:t>
            </a:r>
            <a:r>
              <a:rPr lang="en-US" sz="2000" b="0" i="0" u="none" strike="noStrike" cap="none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trả</a:t>
            </a:r>
            <a:r>
              <a:rPr lang="en-US" sz="2000" b="0" i="0" u="none" strike="noStrike" cap="none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hàng</a:t>
            </a:r>
            <a:endParaRPr sz="2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Google Shape;649;p39">
            <a:extLst>
              <a:ext uri="{FF2B5EF4-FFF2-40B4-BE49-F238E27FC236}">
                <a16:creationId xmlns:a16="http://schemas.microsoft.com/office/drawing/2014/main" id="{AA726286-067A-E3E5-4B7C-06466D1CBDD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28179" y="1679376"/>
            <a:ext cx="399597" cy="370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49;p39">
            <a:extLst>
              <a:ext uri="{FF2B5EF4-FFF2-40B4-BE49-F238E27FC236}">
                <a16:creationId xmlns:a16="http://schemas.microsoft.com/office/drawing/2014/main" id="{8415E9DC-82D7-487D-9436-D51204784E3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75872" y="1715406"/>
            <a:ext cx="399597" cy="37053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603;p37">
            <a:extLst>
              <a:ext uri="{FF2B5EF4-FFF2-40B4-BE49-F238E27FC236}">
                <a16:creationId xmlns:a16="http://schemas.microsoft.com/office/drawing/2014/main" id="{EEF0B2BF-1FDF-CB04-135D-DD1576EC0BCB}"/>
              </a:ext>
            </a:extLst>
          </p:cNvPr>
          <p:cNvSpPr txBox="1"/>
          <p:nvPr/>
        </p:nvSpPr>
        <p:spPr>
          <a:xfrm>
            <a:off x="7261412" y="1732719"/>
            <a:ext cx="26183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Quản</a:t>
            </a:r>
            <a:r>
              <a:rPr lang="en-US" sz="2000" b="0" i="0" u="none" strike="noStrike" cap="none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lý</a:t>
            </a:r>
            <a:r>
              <a:rPr lang="en-US" sz="2000" b="0" i="0" u="none" strike="noStrike" cap="none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kho</a:t>
            </a:r>
            <a:r>
              <a:rPr lang="en-US" sz="2000" b="0" i="0" u="none" strike="noStrike" cap="none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hàng</a:t>
            </a:r>
            <a:endParaRPr sz="2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Google Shape;652;p39">
            <a:extLst>
              <a:ext uri="{FF2B5EF4-FFF2-40B4-BE49-F238E27FC236}">
                <a16:creationId xmlns:a16="http://schemas.microsoft.com/office/drawing/2014/main" id="{067FF06F-4D2C-F95D-596D-2FD335F2C7D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623" r="1624"/>
          <a:stretch/>
        </p:blipFill>
        <p:spPr>
          <a:xfrm>
            <a:off x="6999069" y="2312266"/>
            <a:ext cx="3855649" cy="24799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84653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73D85DB5-FF5E-4EA9-B026-D66D12DAB540}"/>
              </a:ext>
            </a:extLst>
          </p:cNvPr>
          <p:cNvSpPr/>
          <p:nvPr/>
        </p:nvSpPr>
        <p:spPr>
          <a:xfrm rot="18209734">
            <a:off x="2503118" y="2803486"/>
            <a:ext cx="1045067" cy="981706"/>
          </a:xfrm>
          <a:prstGeom prst="rect">
            <a:avLst/>
          </a:prstGeom>
          <a:solidFill>
            <a:schemeClr val="accent4">
              <a:lumMod val="40000"/>
              <a:lumOff val="60000"/>
              <a:alpha val="0"/>
            </a:schemeClr>
          </a:solidFill>
          <a:ln>
            <a:noFill/>
          </a:ln>
          <a:effectLst>
            <a:outerShdw blurRad="4318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5" name="Rectangle 42">
            <a:extLst>
              <a:ext uri="{FF2B5EF4-FFF2-40B4-BE49-F238E27FC236}">
                <a16:creationId xmlns:a16="http://schemas.microsoft.com/office/drawing/2014/main" id="{EAF460CF-176A-445A-B584-A5B8D726856B}"/>
              </a:ext>
            </a:extLst>
          </p:cNvPr>
          <p:cNvSpPr/>
          <p:nvPr/>
        </p:nvSpPr>
        <p:spPr>
          <a:xfrm rot="2019715">
            <a:off x="5634501" y="2783454"/>
            <a:ext cx="923000" cy="948629"/>
          </a:xfrm>
          <a:prstGeom prst="rect">
            <a:avLst/>
          </a:prstGeom>
          <a:solidFill>
            <a:schemeClr val="accent4">
              <a:lumMod val="75000"/>
              <a:alpha val="0"/>
            </a:schemeClr>
          </a:solidFill>
          <a:ln w="38100"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6" name="Rectangle 44">
            <a:extLst>
              <a:ext uri="{FF2B5EF4-FFF2-40B4-BE49-F238E27FC236}">
                <a16:creationId xmlns:a16="http://schemas.microsoft.com/office/drawing/2014/main" id="{73D97B34-ADE5-42A1-BBCA-EAD3097162EF}"/>
              </a:ext>
            </a:extLst>
          </p:cNvPr>
          <p:cNvSpPr/>
          <p:nvPr/>
        </p:nvSpPr>
        <p:spPr>
          <a:xfrm rot="9880744">
            <a:off x="9084214" y="3039563"/>
            <a:ext cx="705155" cy="660175"/>
          </a:xfrm>
          <a:prstGeom prst="rect">
            <a:avLst/>
          </a:prstGeom>
          <a:solidFill>
            <a:schemeClr val="accent4">
              <a:lumMod val="40000"/>
              <a:lumOff val="60000"/>
              <a:alpha val="0"/>
            </a:schemeClr>
          </a:solidFill>
          <a:ln w="38100">
            <a:noFill/>
            <a:prstDash val="dash"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23" name="Hộp Văn bản 22">
            <a:extLst>
              <a:ext uri="{FF2B5EF4-FFF2-40B4-BE49-F238E27FC236}">
                <a16:creationId xmlns:a16="http://schemas.microsoft.com/office/drawing/2014/main" id="{B659559C-31C3-4597-9CDF-0A19B5ACD212}"/>
              </a:ext>
            </a:extLst>
          </p:cNvPr>
          <p:cNvSpPr txBox="1"/>
          <p:nvPr/>
        </p:nvSpPr>
        <p:spPr>
          <a:xfrm>
            <a:off x="-951412" y="13045"/>
            <a:ext cx="59826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VII. Demo</a:t>
            </a:r>
            <a:endParaRPr lang="vi-VN" sz="4400" b="1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687;p40">
            <a:extLst>
              <a:ext uri="{FF2B5EF4-FFF2-40B4-BE49-F238E27FC236}">
                <a16:creationId xmlns:a16="http://schemas.microsoft.com/office/drawing/2014/main" id="{6E61E559-4E88-6BC1-CB09-6D2AB5029791}"/>
              </a:ext>
            </a:extLst>
          </p:cNvPr>
          <p:cNvSpPr/>
          <p:nvPr/>
        </p:nvSpPr>
        <p:spPr>
          <a:xfrm>
            <a:off x="242061" y="1011344"/>
            <a:ext cx="5747617" cy="5082988"/>
          </a:xfrm>
          <a:custGeom>
            <a:avLst/>
            <a:gdLst/>
            <a:ahLst/>
            <a:cxnLst/>
            <a:rect l="l" t="t" r="r" b="b"/>
            <a:pathLst>
              <a:path w="4833620" h="4726940" extrusionOk="0">
                <a:moveTo>
                  <a:pt x="3416300" y="4662170"/>
                </a:moveTo>
                <a:cubicBezTo>
                  <a:pt x="3388360" y="4669790"/>
                  <a:pt x="3366770" y="4679950"/>
                  <a:pt x="3345180" y="4682490"/>
                </a:cubicBezTo>
                <a:cubicBezTo>
                  <a:pt x="3223260" y="4692650"/>
                  <a:pt x="3102610" y="4702810"/>
                  <a:pt x="2980690" y="4711700"/>
                </a:cubicBezTo>
                <a:cubicBezTo>
                  <a:pt x="2918460" y="4715510"/>
                  <a:pt x="2856230" y="4719320"/>
                  <a:pt x="2794000" y="4720590"/>
                </a:cubicBezTo>
                <a:cubicBezTo>
                  <a:pt x="2726690" y="4723130"/>
                  <a:pt x="2659380" y="4726940"/>
                  <a:pt x="2593340" y="4724400"/>
                </a:cubicBezTo>
                <a:cubicBezTo>
                  <a:pt x="2529840" y="4723130"/>
                  <a:pt x="2466340" y="4719320"/>
                  <a:pt x="2405380" y="4707890"/>
                </a:cubicBezTo>
                <a:cubicBezTo>
                  <a:pt x="2326640" y="4693920"/>
                  <a:pt x="2246630" y="4693920"/>
                  <a:pt x="2169160" y="4681220"/>
                </a:cubicBezTo>
                <a:cubicBezTo>
                  <a:pt x="1967230" y="4648200"/>
                  <a:pt x="1761490" y="4657090"/>
                  <a:pt x="1558290" y="4643120"/>
                </a:cubicBezTo>
                <a:cubicBezTo>
                  <a:pt x="1443990" y="4635500"/>
                  <a:pt x="1329690" y="4617720"/>
                  <a:pt x="1215390" y="4602480"/>
                </a:cubicBezTo>
                <a:cubicBezTo>
                  <a:pt x="1085850" y="4585970"/>
                  <a:pt x="956310" y="4566920"/>
                  <a:pt x="825500" y="4549140"/>
                </a:cubicBezTo>
                <a:cubicBezTo>
                  <a:pt x="730250" y="4536440"/>
                  <a:pt x="633730" y="4523740"/>
                  <a:pt x="538480" y="4511040"/>
                </a:cubicBezTo>
                <a:cubicBezTo>
                  <a:pt x="535940" y="4511040"/>
                  <a:pt x="533400" y="4509770"/>
                  <a:pt x="530860" y="4509770"/>
                </a:cubicBezTo>
                <a:cubicBezTo>
                  <a:pt x="450850" y="4475479"/>
                  <a:pt x="365760" y="4448810"/>
                  <a:pt x="292100" y="4404360"/>
                </a:cubicBezTo>
                <a:cubicBezTo>
                  <a:pt x="167640" y="4328160"/>
                  <a:pt x="114300" y="4206240"/>
                  <a:pt x="109220" y="4062730"/>
                </a:cubicBezTo>
                <a:cubicBezTo>
                  <a:pt x="107950" y="4013200"/>
                  <a:pt x="101600" y="3964940"/>
                  <a:pt x="101600" y="3915410"/>
                </a:cubicBezTo>
                <a:cubicBezTo>
                  <a:pt x="102870" y="3846830"/>
                  <a:pt x="107950" y="3779520"/>
                  <a:pt x="111760" y="3712210"/>
                </a:cubicBezTo>
                <a:cubicBezTo>
                  <a:pt x="121920" y="3511550"/>
                  <a:pt x="127000" y="3310890"/>
                  <a:pt x="111760" y="3110230"/>
                </a:cubicBezTo>
                <a:cubicBezTo>
                  <a:pt x="97790" y="2929890"/>
                  <a:pt x="85090" y="2750820"/>
                  <a:pt x="71120" y="2570480"/>
                </a:cubicBezTo>
                <a:cubicBezTo>
                  <a:pt x="62230" y="2454910"/>
                  <a:pt x="50800" y="2340610"/>
                  <a:pt x="43180" y="2225040"/>
                </a:cubicBezTo>
                <a:cubicBezTo>
                  <a:pt x="38100" y="2148840"/>
                  <a:pt x="39370" y="2071370"/>
                  <a:pt x="34290" y="1995170"/>
                </a:cubicBezTo>
                <a:cubicBezTo>
                  <a:pt x="31750" y="1951990"/>
                  <a:pt x="17780" y="1910080"/>
                  <a:pt x="16510" y="1866900"/>
                </a:cubicBezTo>
                <a:cubicBezTo>
                  <a:pt x="11430" y="1762760"/>
                  <a:pt x="10160" y="1657350"/>
                  <a:pt x="7620" y="1551940"/>
                </a:cubicBezTo>
                <a:cubicBezTo>
                  <a:pt x="6350" y="1511300"/>
                  <a:pt x="0" y="1470660"/>
                  <a:pt x="1270" y="1430020"/>
                </a:cubicBezTo>
                <a:cubicBezTo>
                  <a:pt x="2540" y="1366520"/>
                  <a:pt x="10160" y="1303020"/>
                  <a:pt x="11430" y="1239520"/>
                </a:cubicBezTo>
                <a:cubicBezTo>
                  <a:pt x="12700" y="1165860"/>
                  <a:pt x="5080" y="1092200"/>
                  <a:pt x="7620" y="1019810"/>
                </a:cubicBezTo>
                <a:cubicBezTo>
                  <a:pt x="7620" y="949960"/>
                  <a:pt x="16510" y="881380"/>
                  <a:pt x="25400" y="811530"/>
                </a:cubicBezTo>
                <a:cubicBezTo>
                  <a:pt x="27940" y="787400"/>
                  <a:pt x="45720" y="765810"/>
                  <a:pt x="50800" y="741680"/>
                </a:cubicBezTo>
                <a:cubicBezTo>
                  <a:pt x="72390" y="622300"/>
                  <a:pt x="95250" y="502920"/>
                  <a:pt x="151130" y="392430"/>
                </a:cubicBezTo>
                <a:cubicBezTo>
                  <a:pt x="163830" y="368300"/>
                  <a:pt x="184150" y="346710"/>
                  <a:pt x="203200" y="327660"/>
                </a:cubicBezTo>
                <a:cubicBezTo>
                  <a:pt x="209550" y="321310"/>
                  <a:pt x="224790" y="325120"/>
                  <a:pt x="228600" y="325120"/>
                </a:cubicBezTo>
                <a:cubicBezTo>
                  <a:pt x="237490" y="308610"/>
                  <a:pt x="242570" y="292100"/>
                  <a:pt x="252730" y="284480"/>
                </a:cubicBezTo>
                <a:cubicBezTo>
                  <a:pt x="307340" y="242570"/>
                  <a:pt x="364490" y="212090"/>
                  <a:pt x="435610" y="204470"/>
                </a:cubicBezTo>
                <a:cubicBezTo>
                  <a:pt x="488950" y="198120"/>
                  <a:pt x="541020" y="175260"/>
                  <a:pt x="594360" y="162560"/>
                </a:cubicBezTo>
                <a:cubicBezTo>
                  <a:pt x="659130" y="147320"/>
                  <a:pt x="723900" y="129540"/>
                  <a:pt x="791210" y="120650"/>
                </a:cubicBezTo>
                <a:cubicBezTo>
                  <a:pt x="852170" y="113030"/>
                  <a:pt x="910590" y="96520"/>
                  <a:pt x="972820" y="91440"/>
                </a:cubicBezTo>
                <a:cubicBezTo>
                  <a:pt x="1036320" y="86360"/>
                  <a:pt x="1099820" y="71120"/>
                  <a:pt x="1164590" y="66040"/>
                </a:cubicBezTo>
                <a:cubicBezTo>
                  <a:pt x="1339850" y="53340"/>
                  <a:pt x="1516380" y="44450"/>
                  <a:pt x="1691640" y="34290"/>
                </a:cubicBezTo>
                <a:cubicBezTo>
                  <a:pt x="1734820" y="31750"/>
                  <a:pt x="1778000" y="34290"/>
                  <a:pt x="1821180" y="35560"/>
                </a:cubicBezTo>
                <a:cubicBezTo>
                  <a:pt x="1842770" y="36830"/>
                  <a:pt x="1864360" y="41910"/>
                  <a:pt x="1887220" y="44450"/>
                </a:cubicBezTo>
                <a:cubicBezTo>
                  <a:pt x="1897380" y="45720"/>
                  <a:pt x="1907540" y="41910"/>
                  <a:pt x="1917700" y="41910"/>
                </a:cubicBezTo>
                <a:cubicBezTo>
                  <a:pt x="1948180" y="41910"/>
                  <a:pt x="1979930" y="41910"/>
                  <a:pt x="2010410" y="40640"/>
                </a:cubicBezTo>
                <a:cubicBezTo>
                  <a:pt x="2068830" y="38100"/>
                  <a:pt x="2128520" y="31750"/>
                  <a:pt x="2186940" y="31750"/>
                </a:cubicBezTo>
                <a:cubicBezTo>
                  <a:pt x="2244090" y="31750"/>
                  <a:pt x="2301240" y="35560"/>
                  <a:pt x="2358390" y="38100"/>
                </a:cubicBezTo>
                <a:lnTo>
                  <a:pt x="2404110" y="38100"/>
                </a:lnTo>
                <a:cubicBezTo>
                  <a:pt x="2473960" y="35560"/>
                  <a:pt x="2542540" y="35560"/>
                  <a:pt x="2612390" y="31750"/>
                </a:cubicBezTo>
                <a:cubicBezTo>
                  <a:pt x="2679700" y="27940"/>
                  <a:pt x="2745740" y="19050"/>
                  <a:pt x="2813050" y="15240"/>
                </a:cubicBezTo>
                <a:cubicBezTo>
                  <a:pt x="2844800" y="12700"/>
                  <a:pt x="2877820" y="12700"/>
                  <a:pt x="2909570" y="19050"/>
                </a:cubicBezTo>
                <a:cubicBezTo>
                  <a:pt x="2957830" y="27940"/>
                  <a:pt x="3003550" y="33020"/>
                  <a:pt x="3051810" y="19050"/>
                </a:cubicBezTo>
                <a:cubicBezTo>
                  <a:pt x="3069590" y="13970"/>
                  <a:pt x="3092450" y="22860"/>
                  <a:pt x="3112770" y="25400"/>
                </a:cubicBezTo>
                <a:cubicBezTo>
                  <a:pt x="3121660" y="26670"/>
                  <a:pt x="3131820" y="29210"/>
                  <a:pt x="3136900" y="25400"/>
                </a:cubicBezTo>
                <a:cubicBezTo>
                  <a:pt x="3171190" y="0"/>
                  <a:pt x="3202940" y="6350"/>
                  <a:pt x="3235960" y="27940"/>
                </a:cubicBezTo>
                <a:cubicBezTo>
                  <a:pt x="3239770" y="30480"/>
                  <a:pt x="3249930" y="24130"/>
                  <a:pt x="3257550" y="24130"/>
                </a:cubicBezTo>
                <a:cubicBezTo>
                  <a:pt x="3288030" y="24130"/>
                  <a:pt x="3318510" y="24130"/>
                  <a:pt x="3350260" y="25400"/>
                </a:cubicBezTo>
                <a:cubicBezTo>
                  <a:pt x="3373120" y="26670"/>
                  <a:pt x="3394710" y="34290"/>
                  <a:pt x="3417570" y="36830"/>
                </a:cubicBezTo>
                <a:cubicBezTo>
                  <a:pt x="3467100" y="43180"/>
                  <a:pt x="3517900" y="53340"/>
                  <a:pt x="3568700" y="53340"/>
                </a:cubicBezTo>
                <a:cubicBezTo>
                  <a:pt x="3663950" y="54610"/>
                  <a:pt x="3759200" y="58420"/>
                  <a:pt x="3853180" y="78740"/>
                </a:cubicBezTo>
                <a:cubicBezTo>
                  <a:pt x="3940809" y="97790"/>
                  <a:pt x="4030980" y="97790"/>
                  <a:pt x="4119880" y="113030"/>
                </a:cubicBezTo>
                <a:cubicBezTo>
                  <a:pt x="4173220" y="121920"/>
                  <a:pt x="4227830" y="138430"/>
                  <a:pt x="4273550" y="165100"/>
                </a:cubicBezTo>
                <a:cubicBezTo>
                  <a:pt x="4323080" y="193040"/>
                  <a:pt x="4361180" y="238760"/>
                  <a:pt x="4405630" y="276860"/>
                </a:cubicBezTo>
                <a:cubicBezTo>
                  <a:pt x="4422139" y="290830"/>
                  <a:pt x="4446270" y="300990"/>
                  <a:pt x="4457700" y="318770"/>
                </a:cubicBezTo>
                <a:cubicBezTo>
                  <a:pt x="4490720" y="367030"/>
                  <a:pt x="4519930" y="417830"/>
                  <a:pt x="4549140" y="468630"/>
                </a:cubicBezTo>
                <a:cubicBezTo>
                  <a:pt x="4570730" y="505460"/>
                  <a:pt x="4592320" y="543560"/>
                  <a:pt x="4608830" y="581660"/>
                </a:cubicBezTo>
                <a:cubicBezTo>
                  <a:pt x="4626610" y="626110"/>
                  <a:pt x="4640580" y="671830"/>
                  <a:pt x="4654550" y="718820"/>
                </a:cubicBezTo>
                <a:cubicBezTo>
                  <a:pt x="4676140" y="792480"/>
                  <a:pt x="4701540" y="866140"/>
                  <a:pt x="4715510" y="942340"/>
                </a:cubicBezTo>
                <a:cubicBezTo>
                  <a:pt x="4735830" y="1049020"/>
                  <a:pt x="4745990" y="1158240"/>
                  <a:pt x="4761230" y="1266190"/>
                </a:cubicBezTo>
                <a:cubicBezTo>
                  <a:pt x="4766310" y="1301750"/>
                  <a:pt x="4772660" y="1337310"/>
                  <a:pt x="4775200" y="1372870"/>
                </a:cubicBezTo>
                <a:cubicBezTo>
                  <a:pt x="4782820" y="1474470"/>
                  <a:pt x="4787900" y="1574800"/>
                  <a:pt x="4794250" y="1676400"/>
                </a:cubicBezTo>
                <a:cubicBezTo>
                  <a:pt x="4803140" y="1802130"/>
                  <a:pt x="4815840" y="1926590"/>
                  <a:pt x="4822190" y="2052320"/>
                </a:cubicBezTo>
                <a:cubicBezTo>
                  <a:pt x="4828540" y="2172970"/>
                  <a:pt x="4833620" y="2294890"/>
                  <a:pt x="4831080" y="2416810"/>
                </a:cubicBezTo>
                <a:cubicBezTo>
                  <a:pt x="4827270" y="2620010"/>
                  <a:pt x="4817110" y="2821940"/>
                  <a:pt x="4806950" y="3025140"/>
                </a:cubicBezTo>
                <a:cubicBezTo>
                  <a:pt x="4800600" y="3150870"/>
                  <a:pt x="4791710" y="3275330"/>
                  <a:pt x="4779010" y="3399790"/>
                </a:cubicBezTo>
                <a:cubicBezTo>
                  <a:pt x="4766310" y="3524250"/>
                  <a:pt x="4747260" y="3647440"/>
                  <a:pt x="4733290" y="3771900"/>
                </a:cubicBezTo>
                <a:cubicBezTo>
                  <a:pt x="4723130" y="3858260"/>
                  <a:pt x="4720590" y="3944620"/>
                  <a:pt x="4709160" y="4029710"/>
                </a:cubicBezTo>
                <a:cubicBezTo>
                  <a:pt x="4699000" y="4107180"/>
                  <a:pt x="4660900" y="4175760"/>
                  <a:pt x="4610100" y="4232910"/>
                </a:cubicBezTo>
                <a:cubicBezTo>
                  <a:pt x="4568191" y="4281170"/>
                  <a:pt x="4535170" y="4335780"/>
                  <a:pt x="4491991" y="4382770"/>
                </a:cubicBezTo>
                <a:cubicBezTo>
                  <a:pt x="4453891" y="4424679"/>
                  <a:pt x="4411981" y="4466590"/>
                  <a:pt x="4345941" y="4467860"/>
                </a:cubicBezTo>
                <a:cubicBezTo>
                  <a:pt x="4330700" y="4467860"/>
                  <a:pt x="4316731" y="4483100"/>
                  <a:pt x="4301491" y="4490720"/>
                </a:cubicBezTo>
                <a:cubicBezTo>
                  <a:pt x="4236720" y="4518660"/>
                  <a:pt x="4169411" y="4542790"/>
                  <a:pt x="4105911" y="4573270"/>
                </a:cubicBezTo>
                <a:cubicBezTo>
                  <a:pt x="3989070" y="4629150"/>
                  <a:pt x="3863341" y="4638040"/>
                  <a:pt x="3737611" y="4643120"/>
                </a:cubicBezTo>
                <a:cubicBezTo>
                  <a:pt x="3689351" y="4645660"/>
                  <a:pt x="3639820" y="4641850"/>
                  <a:pt x="3591561" y="4645660"/>
                </a:cubicBezTo>
                <a:cubicBezTo>
                  <a:pt x="3567431" y="4646930"/>
                  <a:pt x="3544570" y="4658360"/>
                  <a:pt x="3521711" y="4663440"/>
                </a:cubicBezTo>
                <a:cubicBezTo>
                  <a:pt x="3511551" y="4665980"/>
                  <a:pt x="3501391" y="4664710"/>
                  <a:pt x="3489961" y="4665980"/>
                </a:cubicBezTo>
                <a:cubicBezTo>
                  <a:pt x="3474720" y="4667250"/>
                  <a:pt x="3459481" y="4671060"/>
                  <a:pt x="3444241" y="4669790"/>
                </a:cubicBezTo>
                <a:cubicBezTo>
                  <a:pt x="3429000" y="4667250"/>
                  <a:pt x="3418841" y="4662170"/>
                  <a:pt x="3416300" y="4662170"/>
                </a:cubicBez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28411" r="-28411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665;p40">
            <a:extLst>
              <a:ext uri="{FF2B5EF4-FFF2-40B4-BE49-F238E27FC236}">
                <a16:creationId xmlns:a16="http://schemas.microsoft.com/office/drawing/2014/main" id="{6204D492-A17E-3061-355A-D9DDCE21983D}"/>
              </a:ext>
            </a:extLst>
          </p:cNvPr>
          <p:cNvSpPr/>
          <p:nvPr/>
        </p:nvSpPr>
        <p:spPr>
          <a:xfrm>
            <a:off x="7012043" y="130310"/>
            <a:ext cx="45719" cy="5239549"/>
          </a:xfrm>
          <a:prstGeom prst="rect">
            <a:avLst/>
          </a:prstGeom>
          <a:solidFill>
            <a:srgbClr val="000000">
              <a:alpha val="1960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672;p40">
            <a:extLst>
              <a:ext uri="{FF2B5EF4-FFF2-40B4-BE49-F238E27FC236}">
                <a16:creationId xmlns:a16="http://schemas.microsoft.com/office/drawing/2014/main" id="{77E01780-D456-A06B-3CF0-AF578CD5496C}"/>
              </a:ext>
            </a:extLst>
          </p:cNvPr>
          <p:cNvGrpSpPr/>
          <p:nvPr/>
        </p:nvGrpSpPr>
        <p:grpSpPr>
          <a:xfrm>
            <a:off x="6733502" y="125519"/>
            <a:ext cx="557082" cy="556386"/>
            <a:chOff x="0" y="0"/>
            <a:chExt cx="742776" cy="741848"/>
          </a:xfrm>
        </p:grpSpPr>
        <p:pic>
          <p:nvPicPr>
            <p:cNvPr id="16" name="Google Shape;673;p40">
              <a:extLst>
                <a:ext uri="{FF2B5EF4-FFF2-40B4-BE49-F238E27FC236}">
                  <a16:creationId xmlns:a16="http://schemas.microsoft.com/office/drawing/2014/main" id="{DBBFCE0F-9968-F3BC-BAC7-0EF96AC9813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742776" cy="7418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674;p40">
              <a:extLst>
                <a:ext uri="{FF2B5EF4-FFF2-40B4-BE49-F238E27FC236}">
                  <a16:creationId xmlns:a16="http://schemas.microsoft.com/office/drawing/2014/main" id="{C95259EB-80F0-93DD-0BD7-9FC369C6A6FF}"/>
                </a:ext>
              </a:extLst>
            </p:cNvPr>
            <p:cNvSpPr/>
            <p:nvPr/>
          </p:nvSpPr>
          <p:spPr>
            <a:xfrm>
              <a:off x="126877" y="125316"/>
              <a:ext cx="489023" cy="491215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8D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689;p40">
            <a:extLst>
              <a:ext uri="{FF2B5EF4-FFF2-40B4-BE49-F238E27FC236}">
                <a16:creationId xmlns:a16="http://schemas.microsoft.com/office/drawing/2014/main" id="{99BDFBAB-E9B1-9AF3-EA1F-96CDAB23A500}"/>
              </a:ext>
            </a:extLst>
          </p:cNvPr>
          <p:cNvSpPr txBox="1"/>
          <p:nvPr/>
        </p:nvSpPr>
        <p:spPr>
          <a:xfrm>
            <a:off x="7571641" y="186083"/>
            <a:ext cx="44421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Quản</a:t>
            </a:r>
            <a:r>
              <a:rPr lang="en-US" sz="2000" b="0" i="0" u="none" strike="noStrike" cap="none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lý</a:t>
            </a:r>
            <a:r>
              <a:rPr lang="en-US" sz="2000" b="0" i="0" u="none" strike="noStrike" cap="none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thuộc</a:t>
            </a:r>
            <a:r>
              <a:rPr lang="en-US" sz="2000" b="0" i="0" u="none" strike="noStrike" cap="none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tính</a:t>
            </a:r>
            <a:endParaRPr sz="2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Google Shape;690;p40">
            <a:extLst>
              <a:ext uri="{FF2B5EF4-FFF2-40B4-BE49-F238E27FC236}">
                <a16:creationId xmlns:a16="http://schemas.microsoft.com/office/drawing/2014/main" id="{FFB9FC8B-AF65-17DA-3ECC-DE9D0EF4B6C5}"/>
              </a:ext>
            </a:extLst>
          </p:cNvPr>
          <p:cNvSpPr txBox="1"/>
          <p:nvPr/>
        </p:nvSpPr>
        <p:spPr>
          <a:xfrm>
            <a:off x="7571641" y="1176389"/>
            <a:ext cx="229241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Quản</a:t>
            </a:r>
            <a:r>
              <a:rPr lang="en-US" sz="2000" b="0" i="0" u="none" strike="noStrike" cap="none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lý</a:t>
            </a:r>
            <a:r>
              <a:rPr lang="en-US" sz="2000" b="0" i="0" u="none" strike="noStrike" cap="none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sản</a:t>
            </a:r>
            <a:r>
              <a:rPr lang="en-US" sz="2000" b="0" i="0" u="none" strike="noStrike" cap="none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phẩm</a:t>
            </a:r>
            <a:endParaRPr sz="2000" b="0" i="0" u="none" strike="noStrike" cap="none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6" name="Google Shape;691;p40">
            <a:extLst>
              <a:ext uri="{FF2B5EF4-FFF2-40B4-BE49-F238E27FC236}">
                <a16:creationId xmlns:a16="http://schemas.microsoft.com/office/drawing/2014/main" id="{FD8DDBF2-9E31-A6BD-9BCF-483323D59545}"/>
              </a:ext>
            </a:extLst>
          </p:cNvPr>
          <p:cNvSpPr txBox="1"/>
          <p:nvPr/>
        </p:nvSpPr>
        <p:spPr>
          <a:xfrm>
            <a:off x="7572567" y="2120138"/>
            <a:ext cx="143320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Bán </a:t>
            </a:r>
            <a:r>
              <a:rPr lang="en-US" sz="2000" b="0" i="0" u="none" strike="noStrike" cap="none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hàng</a:t>
            </a:r>
            <a:endParaRPr sz="2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Google Shape;692;p40">
            <a:extLst>
              <a:ext uri="{FF2B5EF4-FFF2-40B4-BE49-F238E27FC236}">
                <a16:creationId xmlns:a16="http://schemas.microsoft.com/office/drawing/2014/main" id="{2B9794EC-BD95-74A1-A12C-75CBAD73B422}"/>
              </a:ext>
            </a:extLst>
          </p:cNvPr>
          <p:cNvSpPr txBox="1"/>
          <p:nvPr/>
        </p:nvSpPr>
        <p:spPr>
          <a:xfrm>
            <a:off x="7562399" y="3091457"/>
            <a:ext cx="44421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Khuyến</a:t>
            </a:r>
            <a:r>
              <a:rPr lang="en-US" sz="2000" b="0" i="0" u="none" strike="noStrike" cap="none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mãi</a:t>
            </a:r>
            <a:endParaRPr sz="2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Google Shape;693;p40">
            <a:extLst>
              <a:ext uri="{FF2B5EF4-FFF2-40B4-BE49-F238E27FC236}">
                <a16:creationId xmlns:a16="http://schemas.microsoft.com/office/drawing/2014/main" id="{C085216B-3E58-C805-FEC6-AC296E621DF0}"/>
              </a:ext>
            </a:extLst>
          </p:cNvPr>
          <p:cNvSpPr txBox="1"/>
          <p:nvPr/>
        </p:nvSpPr>
        <p:spPr>
          <a:xfrm>
            <a:off x="7553696" y="4062952"/>
            <a:ext cx="175109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Thống</a:t>
            </a:r>
            <a:r>
              <a:rPr lang="en-US" sz="2000" b="0" i="0" u="none" strike="noStrike" cap="none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kê</a:t>
            </a:r>
            <a:endParaRPr sz="2000" b="0" i="0" u="none" strike="noStrike" cap="none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9" name="Google Shape;694;p40">
            <a:extLst>
              <a:ext uri="{FF2B5EF4-FFF2-40B4-BE49-F238E27FC236}">
                <a16:creationId xmlns:a16="http://schemas.microsoft.com/office/drawing/2014/main" id="{5444CE9B-A46C-CD79-C0F3-056D90B95BFF}"/>
              </a:ext>
            </a:extLst>
          </p:cNvPr>
          <p:cNvSpPr txBox="1"/>
          <p:nvPr/>
        </p:nvSpPr>
        <p:spPr>
          <a:xfrm>
            <a:off x="7569125" y="4983785"/>
            <a:ext cx="256099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Hóa</a:t>
            </a:r>
            <a:r>
              <a:rPr lang="en-US" sz="2000" b="0" i="0" u="none" strike="noStrike" cap="none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đơn</a:t>
            </a:r>
            <a:endParaRPr sz="2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2" name="Google Shape;672;p40">
            <a:extLst>
              <a:ext uri="{FF2B5EF4-FFF2-40B4-BE49-F238E27FC236}">
                <a16:creationId xmlns:a16="http://schemas.microsoft.com/office/drawing/2014/main" id="{C197385F-6777-89F5-E5DB-4FCB82A704B2}"/>
              </a:ext>
            </a:extLst>
          </p:cNvPr>
          <p:cNvGrpSpPr/>
          <p:nvPr/>
        </p:nvGrpSpPr>
        <p:grpSpPr>
          <a:xfrm>
            <a:off x="6730270" y="1114328"/>
            <a:ext cx="557082" cy="556386"/>
            <a:chOff x="0" y="0"/>
            <a:chExt cx="742776" cy="741848"/>
          </a:xfrm>
        </p:grpSpPr>
        <p:pic>
          <p:nvPicPr>
            <p:cNvPr id="43" name="Google Shape;673;p40">
              <a:extLst>
                <a:ext uri="{FF2B5EF4-FFF2-40B4-BE49-F238E27FC236}">
                  <a16:creationId xmlns:a16="http://schemas.microsoft.com/office/drawing/2014/main" id="{5885867E-1C71-4DF4-0BC3-9BD432869D6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742776" cy="7418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" name="Google Shape;674;p40">
              <a:extLst>
                <a:ext uri="{FF2B5EF4-FFF2-40B4-BE49-F238E27FC236}">
                  <a16:creationId xmlns:a16="http://schemas.microsoft.com/office/drawing/2014/main" id="{98E570FA-ADE3-7181-7BC4-4DD368046E9C}"/>
                </a:ext>
              </a:extLst>
            </p:cNvPr>
            <p:cNvSpPr/>
            <p:nvPr/>
          </p:nvSpPr>
          <p:spPr>
            <a:xfrm>
              <a:off x="126877" y="125316"/>
              <a:ext cx="489023" cy="491215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8D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672;p40">
            <a:extLst>
              <a:ext uri="{FF2B5EF4-FFF2-40B4-BE49-F238E27FC236}">
                <a16:creationId xmlns:a16="http://schemas.microsoft.com/office/drawing/2014/main" id="{14EB14AF-F3F6-6F9D-B57F-917F6893E622}"/>
              </a:ext>
            </a:extLst>
          </p:cNvPr>
          <p:cNvGrpSpPr/>
          <p:nvPr/>
        </p:nvGrpSpPr>
        <p:grpSpPr>
          <a:xfrm>
            <a:off x="6744227" y="2100837"/>
            <a:ext cx="557082" cy="556386"/>
            <a:chOff x="0" y="0"/>
            <a:chExt cx="742776" cy="741848"/>
          </a:xfrm>
        </p:grpSpPr>
        <p:pic>
          <p:nvPicPr>
            <p:cNvPr id="46" name="Google Shape;673;p40">
              <a:extLst>
                <a:ext uri="{FF2B5EF4-FFF2-40B4-BE49-F238E27FC236}">
                  <a16:creationId xmlns:a16="http://schemas.microsoft.com/office/drawing/2014/main" id="{AEF43BDD-020E-9461-59B2-49EFD2CA754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742776" cy="7418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" name="Google Shape;674;p40">
              <a:extLst>
                <a:ext uri="{FF2B5EF4-FFF2-40B4-BE49-F238E27FC236}">
                  <a16:creationId xmlns:a16="http://schemas.microsoft.com/office/drawing/2014/main" id="{579126AF-FEB0-8997-1F95-8338FB6FAA44}"/>
                </a:ext>
              </a:extLst>
            </p:cNvPr>
            <p:cNvSpPr/>
            <p:nvPr/>
          </p:nvSpPr>
          <p:spPr>
            <a:xfrm>
              <a:off x="126877" y="125316"/>
              <a:ext cx="489023" cy="491215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8D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672;p40">
            <a:extLst>
              <a:ext uri="{FF2B5EF4-FFF2-40B4-BE49-F238E27FC236}">
                <a16:creationId xmlns:a16="http://schemas.microsoft.com/office/drawing/2014/main" id="{BE9BE390-BCA6-CB70-51C8-23FF39C8582B}"/>
              </a:ext>
            </a:extLst>
          </p:cNvPr>
          <p:cNvGrpSpPr/>
          <p:nvPr/>
        </p:nvGrpSpPr>
        <p:grpSpPr>
          <a:xfrm>
            <a:off x="6730270" y="3091457"/>
            <a:ext cx="557082" cy="556386"/>
            <a:chOff x="0" y="0"/>
            <a:chExt cx="742776" cy="741848"/>
          </a:xfrm>
        </p:grpSpPr>
        <p:pic>
          <p:nvPicPr>
            <p:cNvPr id="49" name="Google Shape;673;p40">
              <a:extLst>
                <a:ext uri="{FF2B5EF4-FFF2-40B4-BE49-F238E27FC236}">
                  <a16:creationId xmlns:a16="http://schemas.microsoft.com/office/drawing/2014/main" id="{BDF8C7FF-7C4A-58B1-A90C-6656E05708A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742776" cy="7418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" name="Google Shape;674;p40">
              <a:extLst>
                <a:ext uri="{FF2B5EF4-FFF2-40B4-BE49-F238E27FC236}">
                  <a16:creationId xmlns:a16="http://schemas.microsoft.com/office/drawing/2014/main" id="{486E1400-6566-264E-AE8A-ABE9527DE8DD}"/>
                </a:ext>
              </a:extLst>
            </p:cNvPr>
            <p:cNvSpPr/>
            <p:nvPr/>
          </p:nvSpPr>
          <p:spPr>
            <a:xfrm>
              <a:off x="126877" y="125316"/>
              <a:ext cx="489023" cy="491215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8D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672;p40">
            <a:extLst>
              <a:ext uri="{FF2B5EF4-FFF2-40B4-BE49-F238E27FC236}">
                <a16:creationId xmlns:a16="http://schemas.microsoft.com/office/drawing/2014/main" id="{C4918229-041C-BCD6-D0BD-FAAF86C22BA8}"/>
              </a:ext>
            </a:extLst>
          </p:cNvPr>
          <p:cNvGrpSpPr/>
          <p:nvPr/>
        </p:nvGrpSpPr>
        <p:grpSpPr>
          <a:xfrm>
            <a:off x="6728798" y="4007626"/>
            <a:ext cx="557082" cy="556386"/>
            <a:chOff x="0" y="0"/>
            <a:chExt cx="742776" cy="741848"/>
          </a:xfrm>
        </p:grpSpPr>
        <p:pic>
          <p:nvPicPr>
            <p:cNvPr id="52" name="Google Shape;673;p40">
              <a:extLst>
                <a:ext uri="{FF2B5EF4-FFF2-40B4-BE49-F238E27FC236}">
                  <a16:creationId xmlns:a16="http://schemas.microsoft.com/office/drawing/2014/main" id="{A61606E6-7C9D-9ACE-4CD2-C7B5F197900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742776" cy="7418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" name="Google Shape;674;p40">
              <a:extLst>
                <a:ext uri="{FF2B5EF4-FFF2-40B4-BE49-F238E27FC236}">
                  <a16:creationId xmlns:a16="http://schemas.microsoft.com/office/drawing/2014/main" id="{FB33FFA2-DBEB-28DE-E5D8-6E2596D36506}"/>
                </a:ext>
              </a:extLst>
            </p:cNvPr>
            <p:cNvSpPr/>
            <p:nvPr/>
          </p:nvSpPr>
          <p:spPr>
            <a:xfrm>
              <a:off x="126877" y="125316"/>
              <a:ext cx="489023" cy="491215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8D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4" name="Google Shape;672;p40">
            <a:extLst>
              <a:ext uri="{FF2B5EF4-FFF2-40B4-BE49-F238E27FC236}">
                <a16:creationId xmlns:a16="http://schemas.microsoft.com/office/drawing/2014/main" id="{769CC0D3-DB8A-3819-8990-567A557FB8DD}"/>
              </a:ext>
            </a:extLst>
          </p:cNvPr>
          <p:cNvGrpSpPr/>
          <p:nvPr/>
        </p:nvGrpSpPr>
        <p:grpSpPr>
          <a:xfrm>
            <a:off x="6728798" y="4921497"/>
            <a:ext cx="557082" cy="556386"/>
            <a:chOff x="0" y="0"/>
            <a:chExt cx="742776" cy="741848"/>
          </a:xfrm>
        </p:grpSpPr>
        <p:pic>
          <p:nvPicPr>
            <p:cNvPr id="55" name="Google Shape;673;p40">
              <a:extLst>
                <a:ext uri="{FF2B5EF4-FFF2-40B4-BE49-F238E27FC236}">
                  <a16:creationId xmlns:a16="http://schemas.microsoft.com/office/drawing/2014/main" id="{F9EF967D-1A4B-5229-5F6A-D964B7D7434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742776" cy="7418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" name="Google Shape;674;p40">
              <a:extLst>
                <a:ext uri="{FF2B5EF4-FFF2-40B4-BE49-F238E27FC236}">
                  <a16:creationId xmlns:a16="http://schemas.microsoft.com/office/drawing/2014/main" id="{3B5D65C9-F4BC-F746-664F-5EEDFC624AE8}"/>
                </a:ext>
              </a:extLst>
            </p:cNvPr>
            <p:cNvSpPr/>
            <p:nvPr/>
          </p:nvSpPr>
          <p:spPr>
            <a:xfrm>
              <a:off x="126877" y="125316"/>
              <a:ext cx="489023" cy="491215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8D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856985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7BE6668B-2094-4375-98C1-72A32037EE30}"/>
              </a:ext>
            </a:extLst>
          </p:cNvPr>
          <p:cNvSpPr txBox="1"/>
          <p:nvPr/>
        </p:nvSpPr>
        <p:spPr>
          <a:xfrm>
            <a:off x="2613577" y="2769516"/>
            <a:ext cx="74591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Dự</a:t>
            </a:r>
            <a:r>
              <a:rPr lang="en-US" sz="5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5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án</a:t>
            </a:r>
            <a:r>
              <a:rPr lang="en-US" sz="5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1 : </a:t>
            </a:r>
            <a:r>
              <a:rPr lang="en-US" sz="5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Phần</a:t>
            </a:r>
            <a:r>
              <a:rPr lang="en-US" sz="5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5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mềm</a:t>
            </a:r>
            <a:r>
              <a:rPr lang="en-US" sz="5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5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bán</a:t>
            </a:r>
            <a:r>
              <a:rPr lang="en-US" sz="5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5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áo</a:t>
            </a:r>
            <a:r>
              <a:rPr lang="en-US" sz="5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5400" b="1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phông</a:t>
            </a:r>
            <a:r>
              <a:rPr lang="en-US" sz="5400" b="1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5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tại</a:t>
            </a:r>
            <a:r>
              <a:rPr lang="en-US" sz="5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5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quầy</a:t>
            </a:r>
            <a:endParaRPr lang="vi-VN" sz="5400" b="1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8" name="Nhóm 7">
            <a:extLst>
              <a:ext uri="{FF2B5EF4-FFF2-40B4-BE49-F238E27FC236}">
                <a16:creationId xmlns:a16="http://schemas.microsoft.com/office/drawing/2014/main" id="{DE5DCE9F-73D6-4D48-952F-517894D2D7E1}"/>
              </a:ext>
            </a:extLst>
          </p:cNvPr>
          <p:cNvGrpSpPr/>
          <p:nvPr/>
        </p:nvGrpSpPr>
        <p:grpSpPr>
          <a:xfrm>
            <a:off x="813916" y="8148412"/>
            <a:ext cx="3261545" cy="1175657"/>
            <a:chOff x="813916" y="3567164"/>
            <a:chExt cx="3261545" cy="1175657"/>
          </a:xfrm>
        </p:grpSpPr>
        <p:sp>
          <p:nvSpPr>
            <p:cNvPr id="9" name="Hình chữ nhật: Góc Tròn 8">
              <a:extLst>
                <a:ext uri="{FF2B5EF4-FFF2-40B4-BE49-F238E27FC236}">
                  <a16:creationId xmlns:a16="http://schemas.microsoft.com/office/drawing/2014/main" id="{04FE9CF1-841F-45C7-93B1-4DA3D6281DDD}"/>
                </a:ext>
              </a:extLst>
            </p:cNvPr>
            <p:cNvSpPr/>
            <p:nvPr/>
          </p:nvSpPr>
          <p:spPr>
            <a:xfrm>
              <a:off x="813916" y="3567164"/>
              <a:ext cx="3261545" cy="1175657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" name="Hình Bầu dục 9">
              <a:extLst>
                <a:ext uri="{FF2B5EF4-FFF2-40B4-BE49-F238E27FC236}">
                  <a16:creationId xmlns:a16="http://schemas.microsoft.com/office/drawing/2014/main" id="{9C7F1348-03C1-407B-A9B8-4F8A5F9B4144}"/>
                </a:ext>
              </a:extLst>
            </p:cNvPr>
            <p:cNvSpPr/>
            <p:nvPr/>
          </p:nvSpPr>
          <p:spPr>
            <a:xfrm>
              <a:off x="1076351" y="3730425"/>
              <a:ext cx="864159" cy="84349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Hộp Văn bản 10">
              <a:extLst>
                <a:ext uri="{FF2B5EF4-FFF2-40B4-BE49-F238E27FC236}">
                  <a16:creationId xmlns:a16="http://schemas.microsoft.com/office/drawing/2014/main" id="{434F6107-182C-438B-A357-F6AF99F13696}"/>
                </a:ext>
              </a:extLst>
            </p:cNvPr>
            <p:cNvSpPr txBox="1"/>
            <p:nvPr/>
          </p:nvSpPr>
          <p:spPr>
            <a:xfrm>
              <a:off x="2040991" y="3910795"/>
              <a:ext cx="15701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400" b="1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Tên</a:t>
              </a:r>
            </a:p>
          </p:txBody>
        </p:sp>
      </p:grpSp>
      <p:grpSp>
        <p:nvGrpSpPr>
          <p:cNvPr id="12" name="Nhóm 11">
            <a:extLst>
              <a:ext uri="{FF2B5EF4-FFF2-40B4-BE49-F238E27FC236}">
                <a16:creationId xmlns:a16="http://schemas.microsoft.com/office/drawing/2014/main" id="{FD361942-16A2-4DCD-88F6-4EAE8933BB75}"/>
              </a:ext>
            </a:extLst>
          </p:cNvPr>
          <p:cNvGrpSpPr/>
          <p:nvPr/>
        </p:nvGrpSpPr>
        <p:grpSpPr>
          <a:xfrm>
            <a:off x="4563626" y="10507791"/>
            <a:ext cx="3261545" cy="1175657"/>
            <a:chOff x="4563626" y="3564343"/>
            <a:chExt cx="3261545" cy="1175657"/>
          </a:xfrm>
        </p:grpSpPr>
        <p:sp>
          <p:nvSpPr>
            <p:cNvPr id="13" name="Hình chữ nhật: Góc Tròn 12">
              <a:extLst>
                <a:ext uri="{FF2B5EF4-FFF2-40B4-BE49-F238E27FC236}">
                  <a16:creationId xmlns:a16="http://schemas.microsoft.com/office/drawing/2014/main" id="{45BF4067-50C8-44BC-BFF5-020204A4F2D7}"/>
                </a:ext>
              </a:extLst>
            </p:cNvPr>
            <p:cNvSpPr/>
            <p:nvPr/>
          </p:nvSpPr>
          <p:spPr>
            <a:xfrm>
              <a:off x="4563626" y="3564343"/>
              <a:ext cx="3261545" cy="1175657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4" name="Hình Bầu dục 13">
              <a:extLst>
                <a:ext uri="{FF2B5EF4-FFF2-40B4-BE49-F238E27FC236}">
                  <a16:creationId xmlns:a16="http://schemas.microsoft.com/office/drawing/2014/main" id="{BF95645B-FFBC-4FC7-84A9-C9622258AEA1}"/>
                </a:ext>
              </a:extLst>
            </p:cNvPr>
            <p:cNvSpPr/>
            <p:nvPr/>
          </p:nvSpPr>
          <p:spPr>
            <a:xfrm>
              <a:off x="4743676" y="3724076"/>
              <a:ext cx="864159" cy="84349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" name="Hộp Văn bản 14">
              <a:extLst>
                <a:ext uri="{FF2B5EF4-FFF2-40B4-BE49-F238E27FC236}">
                  <a16:creationId xmlns:a16="http://schemas.microsoft.com/office/drawing/2014/main" id="{EDF16C2E-3581-4AC3-84FD-F99C696415AD}"/>
                </a:ext>
              </a:extLst>
            </p:cNvPr>
            <p:cNvSpPr txBox="1"/>
            <p:nvPr/>
          </p:nvSpPr>
          <p:spPr>
            <a:xfrm>
              <a:off x="5713982" y="3913801"/>
              <a:ext cx="15701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400" b="1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Tên</a:t>
              </a:r>
            </a:p>
          </p:txBody>
        </p:sp>
      </p:grpSp>
      <p:grpSp>
        <p:nvGrpSpPr>
          <p:cNvPr id="16" name="Nhóm 15">
            <a:extLst>
              <a:ext uri="{FF2B5EF4-FFF2-40B4-BE49-F238E27FC236}">
                <a16:creationId xmlns:a16="http://schemas.microsoft.com/office/drawing/2014/main" id="{9ABCBDA4-19EF-4539-BF98-0C252575E9E5}"/>
              </a:ext>
            </a:extLst>
          </p:cNvPr>
          <p:cNvGrpSpPr/>
          <p:nvPr/>
        </p:nvGrpSpPr>
        <p:grpSpPr>
          <a:xfrm>
            <a:off x="6397451" y="15651649"/>
            <a:ext cx="3261545" cy="1175657"/>
            <a:chOff x="6397451" y="5076001"/>
            <a:chExt cx="3261545" cy="1175657"/>
          </a:xfrm>
        </p:grpSpPr>
        <p:sp>
          <p:nvSpPr>
            <p:cNvPr id="17" name="Hình chữ nhật: Góc Tròn 16">
              <a:extLst>
                <a:ext uri="{FF2B5EF4-FFF2-40B4-BE49-F238E27FC236}">
                  <a16:creationId xmlns:a16="http://schemas.microsoft.com/office/drawing/2014/main" id="{FD8C9283-7B06-43F0-9442-7E569E449C2A}"/>
                </a:ext>
              </a:extLst>
            </p:cNvPr>
            <p:cNvSpPr/>
            <p:nvPr/>
          </p:nvSpPr>
          <p:spPr>
            <a:xfrm>
              <a:off x="6397451" y="5076001"/>
              <a:ext cx="3261545" cy="1175657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8" name="Hình Bầu dục 17">
              <a:extLst>
                <a:ext uri="{FF2B5EF4-FFF2-40B4-BE49-F238E27FC236}">
                  <a16:creationId xmlns:a16="http://schemas.microsoft.com/office/drawing/2014/main" id="{72A73C95-0275-4D6E-BA6F-2846CCBE4039}"/>
                </a:ext>
              </a:extLst>
            </p:cNvPr>
            <p:cNvSpPr/>
            <p:nvPr/>
          </p:nvSpPr>
          <p:spPr>
            <a:xfrm>
              <a:off x="6614058" y="5242082"/>
              <a:ext cx="864159" cy="84349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9" name="Hộp Văn bản 18">
              <a:extLst>
                <a:ext uri="{FF2B5EF4-FFF2-40B4-BE49-F238E27FC236}">
                  <a16:creationId xmlns:a16="http://schemas.microsoft.com/office/drawing/2014/main" id="{C296880B-DFF0-4DB7-92DA-9BBB9E12C9BD}"/>
                </a:ext>
              </a:extLst>
            </p:cNvPr>
            <p:cNvSpPr txBox="1"/>
            <p:nvPr/>
          </p:nvSpPr>
          <p:spPr>
            <a:xfrm>
              <a:off x="7602819" y="5451529"/>
              <a:ext cx="15701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400" b="1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Tên</a:t>
              </a:r>
            </a:p>
          </p:txBody>
        </p:sp>
      </p:grpSp>
      <p:grpSp>
        <p:nvGrpSpPr>
          <p:cNvPr id="20" name="Nhóm 19">
            <a:extLst>
              <a:ext uri="{FF2B5EF4-FFF2-40B4-BE49-F238E27FC236}">
                <a16:creationId xmlns:a16="http://schemas.microsoft.com/office/drawing/2014/main" id="{DDCE527F-94BC-4B8C-8597-F47E5CA96A1F}"/>
              </a:ext>
            </a:extLst>
          </p:cNvPr>
          <p:cNvGrpSpPr/>
          <p:nvPr/>
        </p:nvGrpSpPr>
        <p:grpSpPr>
          <a:xfrm>
            <a:off x="8313336" y="12107991"/>
            <a:ext cx="3261545" cy="1175657"/>
            <a:chOff x="8313336" y="3564343"/>
            <a:chExt cx="3261545" cy="1175657"/>
          </a:xfrm>
        </p:grpSpPr>
        <p:sp>
          <p:nvSpPr>
            <p:cNvPr id="21" name="Hình chữ nhật: Góc Tròn 20">
              <a:extLst>
                <a:ext uri="{FF2B5EF4-FFF2-40B4-BE49-F238E27FC236}">
                  <a16:creationId xmlns:a16="http://schemas.microsoft.com/office/drawing/2014/main" id="{9BC24A49-86AC-4408-8617-77AFA9825612}"/>
                </a:ext>
              </a:extLst>
            </p:cNvPr>
            <p:cNvSpPr/>
            <p:nvPr/>
          </p:nvSpPr>
          <p:spPr>
            <a:xfrm>
              <a:off x="8313336" y="3564343"/>
              <a:ext cx="3261545" cy="1175657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2" name="Hình Bầu dục 21">
              <a:extLst>
                <a:ext uri="{FF2B5EF4-FFF2-40B4-BE49-F238E27FC236}">
                  <a16:creationId xmlns:a16="http://schemas.microsoft.com/office/drawing/2014/main" id="{AED3D738-E0CE-4FCB-BDBC-4A5F20301B60}"/>
                </a:ext>
              </a:extLst>
            </p:cNvPr>
            <p:cNvSpPr/>
            <p:nvPr/>
          </p:nvSpPr>
          <p:spPr>
            <a:xfrm>
              <a:off x="8501759" y="3719883"/>
              <a:ext cx="864159" cy="84349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3" name="Hộp Văn bản 22">
              <a:extLst>
                <a:ext uri="{FF2B5EF4-FFF2-40B4-BE49-F238E27FC236}">
                  <a16:creationId xmlns:a16="http://schemas.microsoft.com/office/drawing/2014/main" id="{21758D9C-72E0-4B44-9F64-8904C7B2D885}"/>
                </a:ext>
              </a:extLst>
            </p:cNvPr>
            <p:cNvSpPr txBox="1"/>
            <p:nvPr/>
          </p:nvSpPr>
          <p:spPr>
            <a:xfrm>
              <a:off x="9545468" y="3921339"/>
              <a:ext cx="15701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400" b="1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Tên</a:t>
              </a:r>
            </a:p>
          </p:txBody>
        </p:sp>
      </p:grpSp>
      <p:grpSp>
        <p:nvGrpSpPr>
          <p:cNvPr id="24" name="Nhóm 23">
            <a:extLst>
              <a:ext uri="{FF2B5EF4-FFF2-40B4-BE49-F238E27FC236}">
                <a16:creationId xmlns:a16="http://schemas.microsoft.com/office/drawing/2014/main" id="{7BE73F2E-5163-4612-B9FE-902AE6D431AA}"/>
              </a:ext>
            </a:extLst>
          </p:cNvPr>
          <p:cNvGrpSpPr/>
          <p:nvPr/>
        </p:nvGrpSpPr>
        <p:grpSpPr>
          <a:xfrm>
            <a:off x="2346290" y="13887139"/>
            <a:ext cx="3261545" cy="1175657"/>
            <a:chOff x="2346290" y="5089491"/>
            <a:chExt cx="3261545" cy="1175657"/>
          </a:xfrm>
        </p:grpSpPr>
        <p:sp>
          <p:nvSpPr>
            <p:cNvPr id="25" name="Hình chữ nhật: Góc Tròn 24">
              <a:extLst>
                <a:ext uri="{FF2B5EF4-FFF2-40B4-BE49-F238E27FC236}">
                  <a16:creationId xmlns:a16="http://schemas.microsoft.com/office/drawing/2014/main" id="{F69F4BDF-D909-4EA9-A93B-DDAC5A5320D3}"/>
                </a:ext>
              </a:extLst>
            </p:cNvPr>
            <p:cNvSpPr/>
            <p:nvPr/>
          </p:nvSpPr>
          <p:spPr>
            <a:xfrm>
              <a:off x="2346290" y="5089491"/>
              <a:ext cx="3261545" cy="1175657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6" name="Hình Bầu dục 25">
              <a:extLst>
                <a:ext uri="{FF2B5EF4-FFF2-40B4-BE49-F238E27FC236}">
                  <a16:creationId xmlns:a16="http://schemas.microsoft.com/office/drawing/2014/main" id="{F8961594-E910-401E-A571-C3AD8DC4801A}"/>
                </a:ext>
              </a:extLst>
            </p:cNvPr>
            <p:cNvSpPr/>
            <p:nvPr/>
          </p:nvSpPr>
          <p:spPr>
            <a:xfrm>
              <a:off x="2613577" y="5242083"/>
              <a:ext cx="864159" cy="84349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7" name="Hộp Văn bản 26">
              <a:extLst>
                <a:ext uri="{FF2B5EF4-FFF2-40B4-BE49-F238E27FC236}">
                  <a16:creationId xmlns:a16="http://schemas.microsoft.com/office/drawing/2014/main" id="{8814952C-133E-4988-8DEE-D5E1813C0B4C}"/>
                </a:ext>
              </a:extLst>
            </p:cNvPr>
            <p:cNvSpPr txBox="1"/>
            <p:nvPr/>
          </p:nvSpPr>
          <p:spPr>
            <a:xfrm>
              <a:off x="3549529" y="5446486"/>
              <a:ext cx="15701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400" b="1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Tên</a:t>
              </a:r>
            </a:p>
          </p:txBody>
        </p:sp>
      </p:grpSp>
      <p:sp>
        <p:nvSpPr>
          <p:cNvPr id="28" name="Isosceles Triangle 3">
            <a:extLst>
              <a:ext uri="{FF2B5EF4-FFF2-40B4-BE49-F238E27FC236}">
                <a16:creationId xmlns:a16="http://schemas.microsoft.com/office/drawing/2014/main" id="{6ACB0BE6-9BC6-4B51-8E82-900D2CD30E46}"/>
              </a:ext>
            </a:extLst>
          </p:cNvPr>
          <p:cNvSpPr/>
          <p:nvPr/>
        </p:nvSpPr>
        <p:spPr>
          <a:xfrm rot="14502387">
            <a:off x="-4118006" y="-123984"/>
            <a:ext cx="781604" cy="718827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Isosceles Triangle 3">
            <a:extLst>
              <a:ext uri="{FF2B5EF4-FFF2-40B4-BE49-F238E27FC236}">
                <a16:creationId xmlns:a16="http://schemas.microsoft.com/office/drawing/2014/main" id="{CF42425B-9A97-416D-A4B8-211B5D358DFE}"/>
              </a:ext>
            </a:extLst>
          </p:cNvPr>
          <p:cNvSpPr/>
          <p:nvPr/>
        </p:nvSpPr>
        <p:spPr>
          <a:xfrm rot="5644937">
            <a:off x="14134108" y="-2676583"/>
            <a:ext cx="724102" cy="521188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Isosceles Triangle 3">
            <a:extLst>
              <a:ext uri="{FF2B5EF4-FFF2-40B4-BE49-F238E27FC236}">
                <a16:creationId xmlns:a16="http://schemas.microsoft.com/office/drawing/2014/main" id="{E85457AC-A6A6-49D4-80E2-7E05DF5507A5}"/>
              </a:ext>
            </a:extLst>
          </p:cNvPr>
          <p:cNvSpPr/>
          <p:nvPr/>
        </p:nvSpPr>
        <p:spPr>
          <a:xfrm rot="6807935">
            <a:off x="-4243660" y="6498587"/>
            <a:ext cx="781604" cy="718827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Isosceles Triangle 3">
            <a:extLst>
              <a:ext uri="{FF2B5EF4-FFF2-40B4-BE49-F238E27FC236}">
                <a16:creationId xmlns:a16="http://schemas.microsoft.com/office/drawing/2014/main" id="{50DF39E7-F0F7-4270-8057-6A02BB0F399E}"/>
              </a:ext>
            </a:extLst>
          </p:cNvPr>
          <p:cNvSpPr/>
          <p:nvPr/>
        </p:nvSpPr>
        <p:spPr>
          <a:xfrm rot="10863956">
            <a:off x="12646195" y="7887818"/>
            <a:ext cx="724102" cy="521188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Isosceles Triangle 3">
            <a:extLst>
              <a:ext uri="{FF2B5EF4-FFF2-40B4-BE49-F238E27FC236}">
                <a16:creationId xmlns:a16="http://schemas.microsoft.com/office/drawing/2014/main" id="{67F9B286-687C-4A30-A2AC-72D13DFC6415}"/>
              </a:ext>
            </a:extLst>
          </p:cNvPr>
          <p:cNvSpPr/>
          <p:nvPr/>
        </p:nvSpPr>
        <p:spPr>
          <a:xfrm rot="10863956">
            <a:off x="-1081872" y="-1854135"/>
            <a:ext cx="724102" cy="521188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Isosceles Triangle 3">
            <a:extLst>
              <a:ext uri="{FF2B5EF4-FFF2-40B4-BE49-F238E27FC236}">
                <a16:creationId xmlns:a16="http://schemas.microsoft.com/office/drawing/2014/main" id="{605CB38B-D178-4B83-B32E-8555069274B6}"/>
              </a:ext>
            </a:extLst>
          </p:cNvPr>
          <p:cNvSpPr/>
          <p:nvPr/>
        </p:nvSpPr>
        <p:spPr>
          <a:xfrm rot="5313045">
            <a:off x="14117855" y="1910591"/>
            <a:ext cx="724102" cy="588795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Isosceles Triangle 3">
            <a:extLst>
              <a:ext uri="{FF2B5EF4-FFF2-40B4-BE49-F238E27FC236}">
                <a16:creationId xmlns:a16="http://schemas.microsoft.com/office/drawing/2014/main" id="{32189CFA-D67B-4849-A28F-E9F91F5BACA8}"/>
              </a:ext>
            </a:extLst>
          </p:cNvPr>
          <p:cNvSpPr/>
          <p:nvPr/>
        </p:nvSpPr>
        <p:spPr>
          <a:xfrm rot="5313045">
            <a:off x="-2196809" y="2900363"/>
            <a:ext cx="724102" cy="588795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Isosceles Triangle 3">
            <a:extLst>
              <a:ext uri="{FF2B5EF4-FFF2-40B4-BE49-F238E27FC236}">
                <a16:creationId xmlns:a16="http://schemas.microsoft.com/office/drawing/2014/main" id="{58F82A3B-2CE8-45EC-BB6A-305DAB5721B8}"/>
              </a:ext>
            </a:extLst>
          </p:cNvPr>
          <p:cNvSpPr/>
          <p:nvPr/>
        </p:nvSpPr>
        <p:spPr>
          <a:xfrm rot="7348457">
            <a:off x="8258563" y="-1828546"/>
            <a:ext cx="724102" cy="588795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Isosceles Triangle 3">
            <a:extLst>
              <a:ext uri="{FF2B5EF4-FFF2-40B4-BE49-F238E27FC236}">
                <a16:creationId xmlns:a16="http://schemas.microsoft.com/office/drawing/2014/main" id="{7B6F3BB0-969B-4F3B-B5CD-E2E8913EFCFC}"/>
              </a:ext>
            </a:extLst>
          </p:cNvPr>
          <p:cNvSpPr/>
          <p:nvPr/>
        </p:nvSpPr>
        <p:spPr>
          <a:xfrm rot="7348457">
            <a:off x="3169933" y="-1923256"/>
            <a:ext cx="724102" cy="588795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Isosceles Triangle 3">
            <a:extLst>
              <a:ext uri="{FF2B5EF4-FFF2-40B4-BE49-F238E27FC236}">
                <a16:creationId xmlns:a16="http://schemas.microsoft.com/office/drawing/2014/main" id="{EFDD432D-2ADB-4F1F-B693-C4F5097C14DA}"/>
              </a:ext>
            </a:extLst>
          </p:cNvPr>
          <p:cNvSpPr/>
          <p:nvPr/>
        </p:nvSpPr>
        <p:spPr>
          <a:xfrm rot="10649136">
            <a:off x="15208667" y="789982"/>
            <a:ext cx="724102" cy="521188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6494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ình Bầu dục 3">
            <a:extLst>
              <a:ext uri="{FF2B5EF4-FFF2-40B4-BE49-F238E27FC236}">
                <a16:creationId xmlns:a16="http://schemas.microsoft.com/office/drawing/2014/main" id="{AFF96957-C687-4496-8C15-5433401FDC08}"/>
              </a:ext>
            </a:extLst>
          </p:cNvPr>
          <p:cNvSpPr/>
          <p:nvPr/>
        </p:nvSpPr>
        <p:spPr>
          <a:xfrm>
            <a:off x="3036916" y="499349"/>
            <a:ext cx="6118167" cy="5815925"/>
          </a:xfrm>
          <a:prstGeom prst="ellipse">
            <a:avLst/>
          </a:prstGeom>
          <a:noFill/>
          <a:ln w="32702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Hình Bầu dục 4">
            <a:extLst>
              <a:ext uri="{FF2B5EF4-FFF2-40B4-BE49-F238E27FC236}">
                <a16:creationId xmlns:a16="http://schemas.microsoft.com/office/drawing/2014/main" id="{E4FB9125-F7DC-4782-A1A4-E75E2DE6E535}"/>
              </a:ext>
            </a:extLst>
          </p:cNvPr>
          <p:cNvSpPr/>
          <p:nvPr/>
        </p:nvSpPr>
        <p:spPr>
          <a:xfrm>
            <a:off x="3557847" y="864524"/>
            <a:ext cx="5087389" cy="5037512"/>
          </a:xfrm>
          <a:prstGeom prst="ellipse">
            <a:avLst/>
          </a:prstGeom>
          <a:noFill/>
          <a:ln w="8572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64674309-B2E7-4B89-AE2A-7E7A9C561C19}"/>
              </a:ext>
            </a:extLst>
          </p:cNvPr>
          <p:cNvSpPr/>
          <p:nvPr/>
        </p:nvSpPr>
        <p:spPr>
          <a:xfrm>
            <a:off x="4127055" y="1481556"/>
            <a:ext cx="3948971" cy="3805339"/>
          </a:xfrm>
          <a:prstGeom prst="ellipse">
            <a:avLst/>
          </a:prstGeom>
          <a:noFill/>
          <a:ln w="32702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C80E66F0-B5E2-44C8-9E27-EB3DBC671AFD}"/>
              </a:ext>
            </a:extLst>
          </p:cNvPr>
          <p:cNvSpPr/>
          <p:nvPr/>
        </p:nvSpPr>
        <p:spPr>
          <a:xfrm>
            <a:off x="2197290" y="-150125"/>
            <a:ext cx="7697337" cy="7287904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F29DC94A-D2D4-44E8-8D87-A3D4C06DE955}"/>
              </a:ext>
            </a:extLst>
          </p:cNvPr>
          <p:cNvSpPr txBox="1"/>
          <p:nvPr/>
        </p:nvSpPr>
        <p:spPr>
          <a:xfrm>
            <a:off x="4415944" y="2097162"/>
            <a:ext cx="34290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000" b="1" dirty="0">
                <a:solidFill>
                  <a:schemeClr val="accent4">
                    <a:lumMod val="50000"/>
                  </a:schemeClr>
                </a:solidFill>
                <a:latin typeface="+mj-lt"/>
                <a:ea typeface="Roboto" panose="02000000000000000000" pitchFamily="2" charset="0"/>
                <a:cs typeface="Times New Roman" panose="02020603050405020304" pitchFamily="18" charset="0"/>
              </a:rPr>
              <a:t>Thanks </a:t>
            </a:r>
            <a:endParaRPr lang="en-US" sz="5000" b="1" dirty="0">
              <a:solidFill>
                <a:schemeClr val="accent4">
                  <a:lumMod val="50000"/>
                </a:schemeClr>
              </a:solidFill>
              <a:latin typeface="+mj-lt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algn="ctr"/>
            <a:r>
              <a:rPr lang="vi-VN" sz="5000" b="1" dirty="0">
                <a:solidFill>
                  <a:schemeClr val="accent4">
                    <a:lumMod val="50000"/>
                  </a:schemeClr>
                </a:solidFill>
                <a:latin typeface="+mj-lt"/>
                <a:ea typeface="Roboto" panose="02000000000000000000" pitchFamily="2" charset="0"/>
                <a:cs typeface="Times New Roman" panose="02020603050405020304" pitchFamily="18" charset="0"/>
              </a:rPr>
              <a:t>For Watching!</a:t>
            </a:r>
          </a:p>
        </p:txBody>
      </p:sp>
      <p:pic>
        <p:nvPicPr>
          <p:cNvPr id="11" name="Hình ảnh 10">
            <a:extLst>
              <a:ext uri="{FF2B5EF4-FFF2-40B4-BE49-F238E27FC236}">
                <a16:creationId xmlns:a16="http://schemas.microsoft.com/office/drawing/2014/main" id="{7ABD541A-D84A-4EE5-87E6-5C17F5D25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42666">
            <a:off x="9665058" y="462454"/>
            <a:ext cx="2189995" cy="2189995"/>
          </a:xfrm>
          <a:prstGeom prst="rect">
            <a:avLst/>
          </a:prstGeom>
        </p:spPr>
      </p:pic>
      <p:pic>
        <p:nvPicPr>
          <p:cNvPr id="12" name="Hình ảnh 11" descr="Ảnh có chứa văn bản, đồ họa véc-tơ&#10;&#10;Mô tả được tạo tự động">
            <a:extLst>
              <a:ext uri="{FF2B5EF4-FFF2-40B4-BE49-F238E27FC236}">
                <a16:creationId xmlns:a16="http://schemas.microsoft.com/office/drawing/2014/main" id="{4C34F7C2-718E-444D-97E8-7AE4DED16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08753">
            <a:off x="420676" y="4199902"/>
            <a:ext cx="1481510" cy="1481510"/>
          </a:xfrm>
          <a:prstGeom prst="rect">
            <a:avLst/>
          </a:prstGeom>
        </p:spPr>
      </p:pic>
      <p:pic>
        <p:nvPicPr>
          <p:cNvPr id="13" name="Hình ảnh 12" descr="Ảnh có chứa đồ họa véc-tơ&#10;&#10;Mô tả được tạo tự động">
            <a:extLst>
              <a:ext uri="{FF2B5EF4-FFF2-40B4-BE49-F238E27FC236}">
                <a16:creationId xmlns:a16="http://schemas.microsoft.com/office/drawing/2014/main" id="{3A674D32-F3E5-4C76-AE8B-C6DFCB4568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5436">
            <a:off x="521110" y="631748"/>
            <a:ext cx="1791068" cy="1791068"/>
          </a:xfrm>
          <a:prstGeom prst="rect">
            <a:avLst/>
          </a:prstGeom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F76A64F2-DBDC-4874-AE88-699A6E642F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2598">
            <a:off x="9992617" y="4419978"/>
            <a:ext cx="1460868" cy="146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8673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9DD7F2E1-9BCC-4681-AE14-9A8BE73C9AA8}"/>
              </a:ext>
            </a:extLst>
          </p:cNvPr>
          <p:cNvSpPr txBox="1"/>
          <p:nvPr/>
        </p:nvSpPr>
        <p:spPr>
          <a:xfrm>
            <a:off x="2052610" y="2404239"/>
            <a:ext cx="8172779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 err="1">
                <a:solidFill>
                  <a:srgbClr val="7F6000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Giảng</a:t>
            </a:r>
            <a:r>
              <a:rPr lang="en-US" sz="2800" dirty="0">
                <a:solidFill>
                  <a:srgbClr val="7F6000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7F6000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viên</a:t>
            </a:r>
            <a:r>
              <a:rPr lang="en-US" sz="2800" dirty="0">
                <a:solidFill>
                  <a:srgbClr val="7F6000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: </a:t>
            </a:r>
            <a:r>
              <a:rPr lang="en-US" sz="2800" dirty="0" err="1" smtClean="0">
                <a:solidFill>
                  <a:srgbClr val="7F6000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Nguyễn</a:t>
            </a:r>
            <a:r>
              <a:rPr lang="en-US" sz="2800" dirty="0" smtClean="0">
                <a:solidFill>
                  <a:srgbClr val="7F6000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7F6000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Hoàng</a:t>
            </a:r>
            <a:r>
              <a:rPr lang="en-US" sz="2800" dirty="0" smtClean="0">
                <a:solidFill>
                  <a:srgbClr val="7F6000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7F6000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Tiến</a:t>
            </a:r>
            <a:endParaRPr lang="en-US" sz="2800" dirty="0">
              <a:solidFill>
                <a:srgbClr val="7F6000"/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7F6000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Thành </a:t>
            </a:r>
            <a:r>
              <a:rPr lang="en-US" sz="2800" dirty="0" err="1">
                <a:solidFill>
                  <a:srgbClr val="7F6000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viên</a:t>
            </a:r>
            <a:r>
              <a:rPr lang="en-US" sz="2800" dirty="0">
                <a:solidFill>
                  <a:srgbClr val="7F6000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: Nguyễn </a:t>
            </a:r>
            <a:r>
              <a:rPr lang="en-US" sz="2800" dirty="0" err="1">
                <a:solidFill>
                  <a:srgbClr val="7F6000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Hồng</a:t>
            </a:r>
            <a:r>
              <a:rPr lang="en-US" sz="2800" dirty="0">
                <a:solidFill>
                  <a:srgbClr val="7F6000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Phong - PH32242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7F6000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	          </a:t>
            </a:r>
            <a:r>
              <a:rPr lang="en-US" sz="2800" dirty="0" err="1" smtClean="0">
                <a:solidFill>
                  <a:srgbClr val="7F6000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Lê</a:t>
            </a:r>
            <a:r>
              <a:rPr lang="en-US" sz="2800" dirty="0" smtClean="0">
                <a:solidFill>
                  <a:srgbClr val="7F6000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7F6000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Văn</a:t>
            </a:r>
            <a:r>
              <a:rPr lang="en-US" sz="2800" dirty="0" smtClean="0">
                <a:solidFill>
                  <a:srgbClr val="7F6000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7F6000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Đức</a:t>
            </a:r>
            <a:r>
              <a:rPr lang="en-US" sz="2800" dirty="0" smtClean="0">
                <a:solidFill>
                  <a:srgbClr val="7F6000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7F6000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Thịnh</a:t>
            </a:r>
            <a:r>
              <a:rPr lang="en-US" sz="2800" dirty="0" smtClean="0">
                <a:solidFill>
                  <a:srgbClr val="7F6000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– PH29287</a:t>
            </a:r>
          </a:p>
          <a:p>
            <a:pPr>
              <a:spcAft>
                <a:spcPts val="600"/>
              </a:spcAft>
            </a:pPr>
            <a:r>
              <a:rPr lang="en-US" sz="2800" dirty="0" smtClean="0">
                <a:solidFill>
                  <a:srgbClr val="7F6000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		</a:t>
            </a:r>
            <a:r>
              <a:rPr lang="en-US" sz="2800" dirty="0" err="1" smtClean="0">
                <a:solidFill>
                  <a:srgbClr val="7F6000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Bạch</a:t>
            </a:r>
            <a:r>
              <a:rPr lang="en-US" sz="2800" dirty="0" smtClean="0">
                <a:solidFill>
                  <a:srgbClr val="7F6000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7F6000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Công</a:t>
            </a:r>
            <a:r>
              <a:rPr lang="en-US" sz="2800" dirty="0" smtClean="0">
                <a:solidFill>
                  <a:srgbClr val="7F6000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7F6000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Dũng</a:t>
            </a:r>
            <a:r>
              <a:rPr lang="en-US" sz="2800" dirty="0" smtClean="0">
                <a:solidFill>
                  <a:srgbClr val="7F6000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- PH32596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7F6000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		</a:t>
            </a:r>
            <a:r>
              <a:rPr lang="en-US" sz="2800" dirty="0" err="1" smtClean="0">
                <a:solidFill>
                  <a:srgbClr val="7F6000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Đào</a:t>
            </a:r>
            <a:r>
              <a:rPr lang="en-US" sz="2800" dirty="0" smtClean="0">
                <a:solidFill>
                  <a:srgbClr val="7F6000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7F6000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Đức</a:t>
            </a:r>
            <a:r>
              <a:rPr lang="en-US" sz="2800" dirty="0" smtClean="0">
                <a:solidFill>
                  <a:srgbClr val="7F6000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7F6000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Hùng</a:t>
            </a:r>
            <a:r>
              <a:rPr lang="en-US" sz="2800" dirty="0" smtClean="0">
                <a:solidFill>
                  <a:srgbClr val="7F6000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– PH41833</a:t>
            </a:r>
            <a:endParaRPr lang="en-US" sz="2800" dirty="0">
              <a:solidFill>
                <a:srgbClr val="7F6000"/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7F6000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		</a:t>
            </a:r>
            <a:r>
              <a:rPr lang="en-US" sz="2800" dirty="0" err="1" smtClean="0">
                <a:solidFill>
                  <a:srgbClr val="7F6000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Dương</a:t>
            </a:r>
            <a:r>
              <a:rPr lang="en-US" sz="2800" dirty="0" smtClean="0">
                <a:solidFill>
                  <a:srgbClr val="7F6000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7F6000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Trung</a:t>
            </a:r>
            <a:r>
              <a:rPr lang="en-US" sz="2800" dirty="0" smtClean="0">
                <a:solidFill>
                  <a:srgbClr val="7F6000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7F6000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Anh</a:t>
            </a:r>
            <a:r>
              <a:rPr lang="en-US" sz="2800" dirty="0" smtClean="0">
                <a:solidFill>
                  <a:srgbClr val="7F6000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– PH38037</a:t>
            </a:r>
            <a:endParaRPr lang="en-US" sz="2800" dirty="0">
              <a:solidFill>
                <a:srgbClr val="7F6000"/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7F6000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		</a:t>
            </a:r>
            <a:endParaRPr lang="vi-VN" sz="2800" dirty="0">
              <a:solidFill>
                <a:srgbClr val="7F6000"/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199FE1BC-84CF-45F2-A497-226CF91B69BA}"/>
              </a:ext>
            </a:extLst>
          </p:cNvPr>
          <p:cNvSpPr txBox="1"/>
          <p:nvPr/>
        </p:nvSpPr>
        <p:spPr>
          <a:xfrm>
            <a:off x="1592299" y="1444627"/>
            <a:ext cx="86330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Phần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mềm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bán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áo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phông</a:t>
            </a:r>
            <a:r>
              <a:rPr lang="en-US" sz="4400" b="1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tại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quầy</a:t>
            </a:r>
            <a:endParaRPr lang="vi-VN" sz="4400" b="1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C54E5F28-FD0B-43E1-9B53-49C52B2FB59D}"/>
              </a:ext>
            </a:extLst>
          </p:cNvPr>
          <p:cNvSpPr/>
          <p:nvPr/>
        </p:nvSpPr>
        <p:spPr>
          <a:xfrm rot="6013877">
            <a:off x="757752" y="930805"/>
            <a:ext cx="781604" cy="718827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32" name="Isosceles Triangle 3">
            <a:extLst>
              <a:ext uri="{FF2B5EF4-FFF2-40B4-BE49-F238E27FC236}">
                <a16:creationId xmlns:a16="http://schemas.microsoft.com/office/drawing/2014/main" id="{EE31EDF2-8B4C-4E0C-A4FA-F8A84EC42710}"/>
              </a:ext>
            </a:extLst>
          </p:cNvPr>
          <p:cNvSpPr/>
          <p:nvPr/>
        </p:nvSpPr>
        <p:spPr>
          <a:xfrm rot="18756427">
            <a:off x="9968508" y="650817"/>
            <a:ext cx="724102" cy="521188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33" name="Isosceles Triangle 3">
            <a:extLst>
              <a:ext uri="{FF2B5EF4-FFF2-40B4-BE49-F238E27FC236}">
                <a16:creationId xmlns:a16="http://schemas.microsoft.com/office/drawing/2014/main" id="{DA36CA9A-FDB0-40A1-AFC9-83BEBDEAEF7C}"/>
              </a:ext>
            </a:extLst>
          </p:cNvPr>
          <p:cNvSpPr/>
          <p:nvPr/>
        </p:nvSpPr>
        <p:spPr>
          <a:xfrm rot="19919425">
            <a:off x="498461" y="5688588"/>
            <a:ext cx="781604" cy="718827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34" name="Isosceles Triangle 3">
            <a:extLst>
              <a:ext uri="{FF2B5EF4-FFF2-40B4-BE49-F238E27FC236}">
                <a16:creationId xmlns:a16="http://schemas.microsoft.com/office/drawing/2014/main" id="{143AFB4F-A587-4610-A7EF-4B31B754FF9B}"/>
              </a:ext>
            </a:extLst>
          </p:cNvPr>
          <p:cNvSpPr/>
          <p:nvPr/>
        </p:nvSpPr>
        <p:spPr>
          <a:xfrm rot="2375446">
            <a:off x="10753599" y="5718118"/>
            <a:ext cx="724102" cy="521188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35" name="Isosceles Triangle 3">
            <a:extLst>
              <a:ext uri="{FF2B5EF4-FFF2-40B4-BE49-F238E27FC236}">
                <a16:creationId xmlns:a16="http://schemas.microsoft.com/office/drawing/2014/main" id="{D3334EF8-E99A-4797-8776-6D0FEE2574CD}"/>
              </a:ext>
            </a:extLst>
          </p:cNvPr>
          <p:cNvSpPr/>
          <p:nvPr/>
        </p:nvSpPr>
        <p:spPr>
          <a:xfrm rot="2375446">
            <a:off x="3594294" y="683388"/>
            <a:ext cx="724102" cy="521188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36" name="Isosceles Triangle 3">
            <a:extLst>
              <a:ext uri="{FF2B5EF4-FFF2-40B4-BE49-F238E27FC236}">
                <a16:creationId xmlns:a16="http://schemas.microsoft.com/office/drawing/2014/main" id="{F1848110-80A7-410B-8EC8-A873ECFA17E8}"/>
              </a:ext>
            </a:extLst>
          </p:cNvPr>
          <p:cNvSpPr/>
          <p:nvPr/>
        </p:nvSpPr>
        <p:spPr>
          <a:xfrm rot="18424535">
            <a:off x="9632778" y="2055126"/>
            <a:ext cx="724102" cy="588795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37" name="Isosceles Triangle 3">
            <a:extLst>
              <a:ext uri="{FF2B5EF4-FFF2-40B4-BE49-F238E27FC236}">
                <a16:creationId xmlns:a16="http://schemas.microsoft.com/office/drawing/2014/main" id="{4A82A809-649C-462B-BE0B-5600B57427A0}"/>
              </a:ext>
            </a:extLst>
          </p:cNvPr>
          <p:cNvSpPr/>
          <p:nvPr/>
        </p:nvSpPr>
        <p:spPr>
          <a:xfrm rot="18424535">
            <a:off x="948857" y="2491643"/>
            <a:ext cx="724102" cy="588795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>
              <a:latin typeface="+mj-lt"/>
            </a:endParaRPr>
          </a:p>
        </p:txBody>
      </p:sp>
      <p:sp>
        <p:nvSpPr>
          <p:cNvPr id="38" name="Isosceles Triangle 3">
            <a:extLst>
              <a:ext uri="{FF2B5EF4-FFF2-40B4-BE49-F238E27FC236}">
                <a16:creationId xmlns:a16="http://schemas.microsoft.com/office/drawing/2014/main" id="{1B9CDDBE-50AC-422A-AED4-1698E60A7403}"/>
              </a:ext>
            </a:extLst>
          </p:cNvPr>
          <p:cNvSpPr/>
          <p:nvPr/>
        </p:nvSpPr>
        <p:spPr>
          <a:xfrm rot="20459947">
            <a:off x="7860956" y="390471"/>
            <a:ext cx="724102" cy="588795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39" name="Isosceles Triangle 3">
            <a:extLst>
              <a:ext uri="{FF2B5EF4-FFF2-40B4-BE49-F238E27FC236}">
                <a16:creationId xmlns:a16="http://schemas.microsoft.com/office/drawing/2014/main" id="{56804DF9-7E08-46EB-A6A9-65AA98E303EE}"/>
              </a:ext>
            </a:extLst>
          </p:cNvPr>
          <p:cNvSpPr/>
          <p:nvPr/>
        </p:nvSpPr>
        <p:spPr>
          <a:xfrm rot="20459947">
            <a:off x="2192715" y="161611"/>
            <a:ext cx="724102" cy="588795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40" name="Isosceles Triangle 3">
            <a:extLst>
              <a:ext uri="{FF2B5EF4-FFF2-40B4-BE49-F238E27FC236}">
                <a16:creationId xmlns:a16="http://schemas.microsoft.com/office/drawing/2014/main" id="{F6BDBF54-F132-4140-90C5-444C25C4A33A}"/>
              </a:ext>
            </a:extLst>
          </p:cNvPr>
          <p:cNvSpPr/>
          <p:nvPr/>
        </p:nvSpPr>
        <p:spPr>
          <a:xfrm rot="2160626">
            <a:off x="10982477" y="1589906"/>
            <a:ext cx="724102" cy="521188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57B93D9D-EB6C-4494-B9F2-97BAE41CE204}"/>
              </a:ext>
            </a:extLst>
          </p:cNvPr>
          <p:cNvSpPr txBox="1"/>
          <p:nvPr/>
        </p:nvSpPr>
        <p:spPr>
          <a:xfrm>
            <a:off x="2879227" y="425215"/>
            <a:ext cx="61551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Nhóm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4400" b="1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2 </a:t>
            </a:r>
            <a:endParaRPr lang="en-US" sz="4400" b="1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41" name="Hình chữ nhật 40">
            <a:extLst>
              <a:ext uri="{FF2B5EF4-FFF2-40B4-BE49-F238E27FC236}">
                <a16:creationId xmlns:a16="http://schemas.microsoft.com/office/drawing/2014/main" id="{67AF00B3-358E-4D7D-BDA7-BDEC25365FF2}"/>
              </a:ext>
            </a:extLst>
          </p:cNvPr>
          <p:cNvSpPr/>
          <p:nvPr/>
        </p:nvSpPr>
        <p:spPr>
          <a:xfrm>
            <a:off x="716684" y="9133241"/>
            <a:ext cx="4403121" cy="926918"/>
          </a:xfrm>
          <a:prstGeom prst="rect">
            <a:avLst/>
          </a:prstGeom>
          <a:noFill/>
          <a:ln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400">
              <a:latin typeface="+mj-lt"/>
            </a:endParaRPr>
          </a:p>
        </p:txBody>
      </p:sp>
      <p:sp>
        <p:nvSpPr>
          <p:cNvPr id="42" name="Hộp Văn bản 41">
            <a:extLst>
              <a:ext uri="{FF2B5EF4-FFF2-40B4-BE49-F238E27FC236}">
                <a16:creationId xmlns:a16="http://schemas.microsoft.com/office/drawing/2014/main" id="{72E7884E-33A1-4123-8FC3-A2BDF8325B3A}"/>
              </a:ext>
            </a:extLst>
          </p:cNvPr>
          <p:cNvSpPr txBox="1"/>
          <p:nvPr/>
        </p:nvSpPr>
        <p:spPr>
          <a:xfrm>
            <a:off x="540860" y="-5481931"/>
            <a:ext cx="8850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400" b="1">
                <a:solidFill>
                  <a:schemeClr val="accent4">
                    <a:lumMod val="50000"/>
                  </a:schemeClr>
                </a:solidFill>
                <a:latin typeface="+mj-lt"/>
              </a:rPr>
              <a:t>MÔN HỌC THUYẾT TRÌNH </a:t>
            </a:r>
          </a:p>
        </p:txBody>
      </p:sp>
      <p:sp>
        <p:nvSpPr>
          <p:cNvPr id="43" name="Hộp Văn bản 42">
            <a:extLst>
              <a:ext uri="{FF2B5EF4-FFF2-40B4-BE49-F238E27FC236}">
                <a16:creationId xmlns:a16="http://schemas.microsoft.com/office/drawing/2014/main" id="{A9D3AE8C-CC8B-4DCF-81C2-890839B178D8}"/>
              </a:ext>
            </a:extLst>
          </p:cNvPr>
          <p:cNvSpPr txBox="1"/>
          <p:nvPr/>
        </p:nvSpPr>
        <p:spPr>
          <a:xfrm>
            <a:off x="540860" y="-2622433"/>
            <a:ext cx="2950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>
                <a:solidFill>
                  <a:schemeClr val="accent4">
                    <a:lumMod val="50000"/>
                  </a:schemeClr>
                </a:solidFill>
                <a:latin typeface="+mj-lt"/>
              </a:rPr>
              <a:t>Chủ đề thuyết trình </a:t>
            </a:r>
          </a:p>
        </p:txBody>
      </p:sp>
      <p:sp>
        <p:nvSpPr>
          <p:cNvPr id="44" name="Hình chữ nhật 43">
            <a:extLst>
              <a:ext uri="{FF2B5EF4-FFF2-40B4-BE49-F238E27FC236}">
                <a16:creationId xmlns:a16="http://schemas.microsoft.com/office/drawing/2014/main" id="{1CF75B89-C83E-4898-9D65-FD3B0E2B9177}"/>
              </a:ext>
            </a:extLst>
          </p:cNvPr>
          <p:cNvSpPr/>
          <p:nvPr/>
        </p:nvSpPr>
        <p:spPr>
          <a:xfrm>
            <a:off x="716684" y="11921540"/>
            <a:ext cx="4403121" cy="926918"/>
          </a:xfrm>
          <a:prstGeom prst="rect">
            <a:avLst/>
          </a:prstGeom>
          <a:noFill/>
          <a:ln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400">
              <a:latin typeface="+mj-lt"/>
            </a:endParaRPr>
          </a:p>
        </p:txBody>
      </p:sp>
      <p:sp>
        <p:nvSpPr>
          <p:cNvPr id="45" name="Hình chữ nhật 44">
            <a:extLst>
              <a:ext uri="{FF2B5EF4-FFF2-40B4-BE49-F238E27FC236}">
                <a16:creationId xmlns:a16="http://schemas.microsoft.com/office/drawing/2014/main" id="{33B837AE-4A6A-4839-9141-5E71B5D3947C}"/>
              </a:ext>
            </a:extLst>
          </p:cNvPr>
          <p:cNvSpPr/>
          <p:nvPr/>
        </p:nvSpPr>
        <p:spPr>
          <a:xfrm>
            <a:off x="716684" y="14350611"/>
            <a:ext cx="4403121" cy="926918"/>
          </a:xfrm>
          <a:prstGeom prst="rect">
            <a:avLst/>
          </a:prstGeom>
          <a:noFill/>
          <a:ln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400">
              <a:latin typeface="+mj-lt"/>
            </a:endParaRPr>
          </a:p>
        </p:txBody>
      </p:sp>
      <p:sp>
        <p:nvSpPr>
          <p:cNvPr id="46" name="Hình chữ nhật 45">
            <a:extLst>
              <a:ext uri="{FF2B5EF4-FFF2-40B4-BE49-F238E27FC236}">
                <a16:creationId xmlns:a16="http://schemas.microsoft.com/office/drawing/2014/main" id="{CA1A900D-9AF3-474E-872F-2B8B62301F61}"/>
              </a:ext>
            </a:extLst>
          </p:cNvPr>
          <p:cNvSpPr/>
          <p:nvPr/>
        </p:nvSpPr>
        <p:spPr>
          <a:xfrm>
            <a:off x="716684" y="16654176"/>
            <a:ext cx="4403121" cy="926918"/>
          </a:xfrm>
          <a:prstGeom prst="rect">
            <a:avLst/>
          </a:prstGeom>
          <a:noFill/>
          <a:ln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400">
              <a:latin typeface="+mj-lt"/>
            </a:endParaRPr>
          </a:p>
        </p:txBody>
      </p:sp>
      <p:grpSp>
        <p:nvGrpSpPr>
          <p:cNvPr id="5" name="Nhóm 4">
            <a:extLst>
              <a:ext uri="{FF2B5EF4-FFF2-40B4-BE49-F238E27FC236}">
                <a16:creationId xmlns:a16="http://schemas.microsoft.com/office/drawing/2014/main" id="{C1EDF187-8F1A-47F1-BAC1-308B6FA7DCE2}"/>
              </a:ext>
            </a:extLst>
          </p:cNvPr>
          <p:cNvGrpSpPr/>
          <p:nvPr/>
        </p:nvGrpSpPr>
        <p:grpSpPr>
          <a:xfrm>
            <a:off x="6606778" y="8185085"/>
            <a:ext cx="2210551" cy="2638295"/>
            <a:chOff x="6606778" y="8185085"/>
            <a:chExt cx="2210551" cy="2638295"/>
          </a:xfrm>
        </p:grpSpPr>
        <p:sp>
          <p:nvSpPr>
            <p:cNvPr id="47" name="Hình chữ nhật 46">
              <a:extLst>
                <a:ext uri="{FF2B5EF4-FFF2-40B4-BE49-F238E27FC236}">
                  <a16:creationId xmlns:a16="http://schemas.microsoft.com/office/drawing/2014/main" id="{6D55A046-467F-496B-9CBB-CB21F27C2819}"/>
                </a:ext>
              </a:extLst>
            </p:cNvPr>
            <p:cNvSpPr/>
            <p:nvPr/>
          </p:nvSpPr>
          <p:spPr>
            <a:xfrm>
              <a:off x="6723058" y="8294516"/>
              <a:ext cx="2094271" cy="252886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+mj-lt"/>
              </a:endParaRPr>
            </a:p>
          </p:txBody>
        </p:sp>
        <p:sp>
          <p:nvSpPr>
            <p:cNvPr id="50" name="Hình chữ nhật 49">
              <a:extLst>
                <a:ext uri="{FF2B5EF4-FFF2-40B4-BE49-F238E27FC236}">
                  <a16:creationId xmlns:a16="http://schemas.microsoft.com/office/drawing/2014/main" id="{B544C1F8-321D-4292-980A-321F7E454CED}"/>
                </a:ext>
              </a:extLst>
            </p:cNvPr>
            <p:cNvSpPr/>
            <p:nvPr/>
          </p:nvSpPr>
          <p:spPr>
            <a:xfrm>
              <a:off x="6606778" y="8185085"/>
              <a:ext cx="2094271" cy="25288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+mj-lt"/>
              </a:endParaRPr>
            </a:p>
          </p:txBody>
        </p:sp>
      </p:grpSp>
      <p:grpSp>
        <p:nvGrpSpPr>
          <p:cNvPr id="6" name="Nhóm 5">
            <a:extLst>
              <a:ext uri="{FF2B5EF4-FFF2-40B4-BE49-F238E27FC236}">
                <a16:creationId xmlns:a16="http://schemas.microsoft.com/office/drawing/2014/main" id="{26F7D100-2DA7-413B-9668-1891EB1EB918}"/>
              </a:ext>
            </a:extLst>
          </p:cNvPr>
          <p:cNvGrpSpPr/>
          <p:nvPr/>
        </p:nvGrpSpPr>
        <p:grpSpPr>
          <a:xfrm>
            <a:off x="9202577" y="11632415"/>
            <a:ext cx="2210549" cy="2638295"/>
            <a:chOff x="9202577" y="11632415"/>
            <a:chExt cx="2210549" cy="2638295"/>
          </a:xfrm>
        </p:grpSpPr>
        <p:sp>
          <p:nvSpPr>
            <p:cNvPr id="49" name="Hình chữ nhật 48">
              <a:extLst>
                <a:ext uri="{FF2B5EF4-FFF2-40B4-BE49-F238E27FC236}">
                  <a16:creationId xmlns:a16="http://schemas.microsoft.com/office/drawing/2014/main" id="{5CED7D7E-75CA-4665-8486-D223D437D19A}"/>
                </a:ext>
              </a:extLst>
            </p:cNvPr>
            <p:cNvSpPr/>
            <p:nvPr/>
          </p:nvSpPr>
          <p:spPr>
            <a:xfrm>
              <a:off x="9318855" y="11741846"/>
              <a:ext cx="2094271" cy="252886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+mj-lt"/>
              </a:endParaRPr>
            </a:p>
          </p:txBody>
        </p:sp>
        <p:sp>
          <p:nvSpPr>
            <p:cNvPr id="51" name="Hình chữ nhật 50">
              <a:extLst>
                <a:ext uri="{FF2B5EF4-FFF2-40B4-BE49-F238E27FC236}">
                  <a16:creationId xmlns:a16="http://schemas.microsoft.com/office/drawing/2014/main" id="{A6810AB0-81A4-45DA-B45B-F8EB8DC4C280}"/>
                </a:ext>
              </a:extLst>
            </p:cNvPr>
            <p:cNvSpPr/>
            <p:nvPr/>
          </p:nvSpPr>
          <p:spPr>
            <a:xfrm>
              <a:off x="9202577" y="11632415"/>
              <a:ext cx="2094271" cy="2528864"/>
            </a:xfrm>
            <a:prstGeom prst="rect">
              <a:avLst/>
            </a:prstGeom>
            <a:solidFill>
              <a:srgbClr val="81D6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+mj-lt"/>
              </a:endParaRPr>
            </a:p>
          </p:txBody>
        </p:sp>
      </p:grpSp>
      <p:grpSp>
        <p:nvGrpSpPr>
          <p:cNvPr id="24" name="Nhóm 23">
            <a:extLst>
              <a:ext uri="{FF2B5EF4-FFF2-40B4-BE49-F238E27FC236}">
                <a16:creationId xmlns:a16="http://schemas.microsoft.com/office/drawing/2014/main" id="{54696423-580E-448F-A3B6-E3EEB886CB66}"/>
              </a:ext>
            </a:extLst>
          </p:cNvPr>
          <p:cNvGrpSpPr/>
          <p:nvPr/>
        </p:nvGrpSpPr>
        <p:grpSpPr>
          <a:xfrm>
            <a:off x="9391135" y="21963250"/>
            <a:ext cx="2210551" cy="2655924"/>
            <a:chOff x="9391135" y="21963250"/>
            <a:chExt cx="2210551" cy="2655924"/>
          </a:xfrm>
        </p:grpSpPr>
        <p:sp>
          <p:nvSpPr>
            <p:cNvPr id="48" name="Hình chữ nhật 47">
              <a:extLst>
                <a:ext uri="{FF2B5EF4-FFF2-40B4-BE49-F238E27FC236}">
                  <a16:creationId xmlns:a16="http://schemas.microsoft.com/office/drawing/2014/main" id="{92B9D1C9-A86D-4C80-94C5-B70D0D375B03}"/>
                </a:ext>
              </a:extLst>
            </p:cNvPr>
            <p:cNvSpPr/>
            <p:nvPr/>
          </p:nvSpPr>
          <p:spPr>
            <a:xfrm>
              <a:off x="9507415" y="22090310"/>
              <a:ext cx="2094271" cy="252886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+mj-lt"/>
              </a:endParaRPr>
            </a:p>
          </p:txBody>
        </p:sp>
        <p:sp>
          <p:nvSpPr>
            <p:cNvPr id="52" name="Hình chữ nhật 51">
              <a:extLst>
                <a:ext uri="{FF2B5EF4-FFF2-40B4-BE49-F238E27FC236}">
                  <a16:creationId xmlns:a16="http://schemas.microsoft.com/office/drawing/2014/main" id="{63B1520F-7B82-4439-B4DD-0583AD19364B}"/>
                </a:ext>
              </a:extLst>
            </p:cNvPr>
            <p:cNvSpPr/>
            <p:nvPr/>
          </p:nvSpPr>
          <p:spPr>
            <a:xfrm>
              <a:off x="9391135" y="21963250"/>
              <a:ext cx="2094271" cy="2528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+mj-lt"/>
              </a:endParaRPr>
            </a:p>
          </p:txBody>
        </p:sp>
      </p:grpSp>
      <p:grpSp>
        <p:nvGrpSpPr>
          <p:cNvPr id="23" name="Nhóm 22">
            <a:extLst>
              <a:ext uri="{FF2B5EF4-FFF2-40B4-BE49-F238E27FC236}">
                <a16:creationId xmlns:a16="http://schemas.microsoft.com/office/drawing/2014/main" id="{8A272B54-C2F7-434E-92D9-61500B130220}"/>
              </a:ext>
            </a:extLst>
          </p:cNvPr>
          <p:cNvGrpSpPr/>
          <p:nvPr/>
        </p:nvGrpSpPr>
        <p:grpSpPr>
          <a:xfrm>
            <a:off x="6827573" y="15645498"/>
            <a:ext cx="2210551" cy="2638295"/>
            <a:chOff x="6827573" y="15645498"/>
            <a:chExt cx="2210551" cy="2638295"/>
          </a:xfrm>
        </p:grpSpPr>
        <p:sp>
          <p:nvSpPr>
            <p:cNvPr id="53" name="Hình chữ nhật 52">
              <a:extLst>
                <a:ext uri="{FF2B5EF4-FFF2-40B4-BE49-F238E27FC236}">
                  <a16:creationId xmlns:a16="http://schemas.microsoft.com/office/drawing/2014/main" id="{840BB8FF-8A30-40C7-8EE0-21DB8380CBF6}"/>
                </a:ext>
              </a:extLst>
            </p:cNvPr>
            <p:cNvSpPr/>
            <p:nvPr/>
          </p:nvSpPr>
          <p:spPr>
            <a:xfrm>
              <a:off x="6943853" y="15754929"/>
              <a:ext cx="2094271" cy="252886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+mj-lt"/>
              </a:endParaRPr>
            </a:p>
          </p:txBody>
        </p:sp>
        <p:sp>
          <p:nvSpPr>
            <p:cNvPr id="54" name="Hình chữ nhật 53">
              <a:extLst>
                <a:ext uri="{FF2B5EF4-FFF2-40B4-BE49-F238E27FC236}">
                  <a16:creationId xmlns:a16="http://schemas.microsoft.com/office/drawing/2014/main" id="{45A5D125-34BD-4E18-8B1C-4D7185E13A8B}"/>
                </a:ext>
              </a:extLst>
            </p:cNvPr>
            <p:cNvSpPr/>
            <p:nvPr/>
          </p:nvSpPr>
          <p:spPr>
            <a:xfrm>
              <a:off x="6827573" y="15645498"/>
              <a:ext cx="2094271" cy="252886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+mj-lt"/>
              </a:endParaRPr>
            </a:p>
          </p:txBody>
        </p:sp>
      </p:grpSp>
      <p:sp>
        <p:nvSpPr>
          <p:cNvPr id="55" name="Hộp Văn bản 54">
            <a:extLst>
              <a:ext uri="{FF2B5EF4-FFF2-40B4-BE49-F238E27FC236}">
                <a16:creationId xmlns:a16="http://schemas.microsoft.com/office/drawing/2014/main" id="{7A657942-D511-4E53-A319-D19D7BF5425C}"/>
              </a:ext>
            </a:extLst>
          </p:cNvPr>
          <p:cNvSpPr txBox="1"/>
          <p:nvPr/>
        </p:nvSpPr>
        <p:spPr>
          <a:xfrm>
            <a:off x="834183" y="9333296"/>
            <a:ext cx="2498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>
                <a:solidFill>
                  <a:schemeClr val="accent4">
                    <a:lumMod val="50000"/>
                  </a:schemeClr>
                </a:solidFill>
                <a:latin typeface="+mj-lt"/>
              </a:rPr>
              <a:t>Nội dung 1</a:t>
            </a:r>
          </a:p>
        </p:txBody>
      </p:sp>
      <p:sp>
        <p:nvSpPr>
          <p:cNvPr id="56" name="Hộp Văn bản 55">
            <a:extLst>
              <a:ext uri="{FF2B5EF4-FFF2-40B4-BE49-F238E27FC236}">
                <a16:creationId xmlns:a16="http://schemas.microsoft.com/office/drawing/2014/main" id="{3C164530-D855-49A1-836E-8993B6CF72EA}"/>
              </a:ext>
            </a:extLst>
          </p:cNvPr>
          <p:cNvSpPr txBox="1"/>
          <p:nvPr/>
        </p:nvSpPr>
        <p:spPr>
          <a:xfrm>
            <a:off x="834182" y="12145233"/>
            <a:ext cx="2498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>
                <a:solidFill>
                  <a:schemeClr val="accent4">
                    <a:lumMod val="50000"/>
                  </a:schemeClr>
                </a:solidFill>
                <a:latin typeface="+mj-lt"/>
              </a:rPr>
              <a:t>Nội dung 2</a:t>
            </a:r>
          </a:p>
        </p:txBody>
      </p:sp>
      <p:sp>
        <p:nvSpPr>
          <p:cNvPr id="57" name="Hộp Văn bản 56">
            <a:extLst>
              <a:ext uri="{FF2B5EF4-FFF2-40B4-BE49-F238E27FC236}">
                <a16:creationId xmlns:a16="http://schemas.microsoft.com/office/drawing/2014/main" id="{E38AD1BA-11E3-40B3-AD7C-184244241F17}"/>
              </a:ext>
            </a:extLst>
          </p:cNvPr>
          <p:cNvSpPr txBox="1"/>
          <p:nvPr/>
        </p:nvSpPr>
        <p:spPr>
          <a:xfrm>
            <a:off x="857757" y="14552460"/>
            <a:ext cx="2498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>
                <a:solidFill>
                  <a:schemeClr val="accent4">
                    <a:lumMod val="50000"/>
                  </a:schemeClr>
                </a:solidFill>
                <a:latin typeface="+mj-lt"/>
              </a:rPr>
              <a:t>Nội dung 3</a:t>
            </a:r>
          </a:p>
        </p:txBody>
      </p:sp>
      <p:sp>
        <p:nvSpPr>
          <p:cNvPr id="58" name="Hộp Văn bản 57">
            <a:extLst>
              <a:ext uri="{FF2B5EF4-FFF2-40B4-BE49-F238E27FC236}">
                <a16:creationId xmlns:a16="http://schemas.microsoft.com/office/drawing/2014/main" id="{069F4731-9B12-4167-A8AB-F9AACF53D348}"/>
              </a:ext>
            </a:extLst>
          </p:cNvPr>
          <p:cNvSpPr txBox="1"/>
          <p:nvPr/>
        </p:nvSpPr>
        <p:spPr>
          <a:xfrm>
            <a:off x="857757" y="16856025"/>
            <a:ext cx="2498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>
                <a:solidFill>
                  <a:schemeClr val="accent4">
                    <a:lumMod val="50000"/>
                  </a:schemeClr>
                </a:solidFill>
                <a:latin typeface="+mj-lt"/>
              </a:rPr>
              <a:t>Nội dung 4</a:t>
            </a:r>
          </a:p>
        </p:txBody>
      </p:sp>
    </p:spTree>
    <p:extLst>
      <p:ext uri="{BB962C8B-B14F-4D97-AF65-F5344CB8AC3E}">
        <p14:creationId xmlns:p14="http://schemas.microsoft.com/office/powerpoint/2010/main" val="362069327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3D315A0C-FF78-468D-AF80-C909DD793584}"/>
              </a:ext>
            </a:extLst>
          </p:cNvPr>
          <p:cNvSpPr txBox="1"/>
          <p:nvPr/>
        </p:nvSpPr>
        <p:spPr>
          <a:xfrm>
            <a:off x="540860" y="349914"/>
            <a:ext cx="8850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Quản</a:t>
            </a:r>
            <a:r>
              <a:rPr lang="en-US" sz="36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lý</a:t>
            </a:r>
            <a:r>
              <a:rPr lang="en-US" sz="36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cửa</a:t>
            </a:r>
            <a:r>
              <a:rPr lang="en-US" sz="36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hàng</a:t>
            </a:r>
            <a:r>
              <a:rPr lang="en-US" sz="36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bán</a:t>
            </a:r>
            <a:r>
              <a:rPr lang="en-US" sz="36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áo</a:t>
            </a:r>
            <a:endParaRPr lang="vi-VN" sz="3600" b="1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EA4EF471-C044-45DA-97F1-53F3303110DF}"/>
              </a:ext>
            </a:extLst>
          </p:cNvPr>
          <p:cNvSpPr/>
          <p:nvPr/>
        </p:nvSpPr>
        <p:spPr>
          <a:xfrm>
            <a:off x="716684" y="3248389"/>
            <a:ext cx="4403121" cy="926918"/>
          </a:xfrm>
          <a:prstGeom prst="rect">
            <a:avLst/>
          </a:prstGeom>
          <a:noFill/>
          <a:ln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2AA1ED77-462E-4F4F-B42E-8217F2C409F2}"/>
              </a:ext>
            </a:extLst>
          </p:cNvPr>
          <p:cNvSpPr/>
          <p:nvPr/>
        </p:nvSpPr>
        <p:spPr>
          <a:xfrm>
            <a:off x="716684" y="4338517"/>
            <a:ext cx="4403121" cy="926918"/>
          </a:xfrm>
          <a:prstGeom prst="rect">
            <a:avLst/>
          </a:prstGeom>
          <a:noFill/>
          <a:ln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89E62C33-B978-4D93-A92C-459F95418B4F}"/>
              </a:ext>
            </a:extLst>
          </p:cNvPr>
          <p:cNvSpPr/>
          <p:nvPr/>
        </p:nvSpPr>
        <p:spPr>
          <a:xfrm>
            <a:off x="716684" y="5531740"/>
            <a:ext cx="4403121" cy="926918"/>
          </a:xfrm>
          <a:prstGeom prst="rect">
            <a:avLst/>
          </a:prstGeom>
          <a:noFill/>
          <a:ln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Nhóm 1">
            <a:extLst>
              <a:ext uri="{FF2B5EF4-FFF2-40B4-BE49-F238E27FC236}">
                <a16:creationId xmlns:a16="http://schemas.microsoft.com/office/drawing/2014/main" id="{1B0A2202-B398-4BA3-9B55-3244DD69CBF0}"/>
              </a:ext>
            </a:extLst>
          </p:cNvPr>
          <p:cNvGrpSpPr/>
          <p:nvPr/>
        </p:nvGrpSpPr>
        <p:grpSpPr>
          <a:xfrm>
            <a:off x="7410510" y="1128875"/>
            <a:ext cx="2210551" cy="2638295"/>
            <a:chOff x="6606778" y="1210105"/>
            <a:chExt cx="2210551" cy="2638295"/>
          </a:xfrm>
        </p:grpSpPr>
        <p:sp>
          <p:nvSpPr>
            <p:cNvPr id="15" name="Hình chữ nhật 14">
              <a:extLst>
                <a:ext uri="{FF2B5EF4-FFF2-40B4-BE49-F238E27FC236}">
                  <a16:creationId xmlns:a16="http://schemas.microsoft.com/office/drawing/2014/main" id="{599399A4-5C73-4009-BDEB-E9CF4B1E097A}"/>
                </a:ext>
              </a:extLst>
            </p:cNvPr>
            <p:cNvSpPr/>
            <p:nvPr/>
          </p:nvSpPr>
          <p:spPr>
            <a:xfrm>
              <a:off x="6723058" y="1319536"/>
              <a:ext cx="2094271" cy="252886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Hình chữ nhật 17">
              <a:extLst>
                <a:ext uri="{FF2B5EF4-FFF2-40B4-BE49-F238E27FC236}">
                  <a16:creationId xmlns:a16="http://schemas.microsoft.com/office/drawing/2014/main" id="{FFA3B034-7F22-47DF-BF94-9D1BF3C6BBDE}"/>
                </a:ext>
              </a:extLst>
            </p:cNvPr>
            <p:cNvSpPr/>
            <p:nvPr/>
          </p:nvSpPr>
          <p:spPr>
            <a:xfrm>
              <a:off x="6606778" y="1210105"/>
              <a:ext cx="2094271" cy="25288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Nhóm 2">
            <a:extLst>
              <a:ext uri="{FF2B5EF4-FFF2-40B4-BE49-F238E27FC236}">
                <a16:creationId xmlns:a16="http://schemas.microsoft.com/office/drawing/2014/main" id="{6E117F04-595D-451A-BDD2-96EDA1AB982E}"/>
              </a:ext>
            </a:extLst>
          </p:cNvPr>
          <p:cNvGrpSpPr/>
          <p:nvPr/>
        </p:nvGrpSpPr>
        <p:grpSpPr>
          <a:xfrm>
            <a:off x="9747151" y="715723"/>
            <a:ext cx="2210549" cy="2638295"/>
            <a:chOff x="9202577" y="1097807"/>
            <a:chExt cx="2210549" cy="2638295"/>
          </a:xfrm>
        </p:grpSpPr>
        <p:sp>
          <p:nvSpPr>
            <p:cNvPr id="17" name="Hình chữ nhật 16">
              <a:extLst>
                <a:ext uri="{FF2B5EF4-FFF2-40B4-BE49-F238E27FC236}">
                  <a16:creationId xmlns:a16="http://schemas.microsoft.com/office/drawing/2014/main" id="{BAFBD2B2-73D6-45DA-983D-CEFBE1605212}"/>
                </a:ext>
              </a:extLst>
            </p:cNvPr>
            <p:cNvSpPr/>
            <p:nvPr/>
          </p:nvSpPr>
          <p:spPr>
            <a:xfrm>
              <a:off x="9318855" y="1207238"/>
              <a:ext cx="2094271" cy="252886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Hình chữ nhật 18">
              <a:extLst>
                <a:ext uri="{FF2B5EF4-FFF2-40B4-BE49-F238E27FC236}">
                  <a16:creationId xmlns:a16="http://schemas.microsoft.com/office/drawing/2014/main" id="{CCF97D83-B897-4E15-A67D-6069685D5964}"/>
                </a:ext>
              </a:extLst>
            </p:cNvPr>
            <p:cNvSpPr/>
            <p:nvPr/>
          </p:nvSpPr>
          <p:spPr>
            <a:xfrm>
              <a:off x="9202577" y="1097807"/>
              <a:ext cx="2094271" cy="2528864"/>
            </a:xfrm>
            <a:prstGeom prst="rect">
              <a:avLst/>
            </a:prstGeom>
            <a:solidFill>
              <a:srgbClr val="81D6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Nhóm 12">
            <a:extLst>
              <a:ext uri="{FF2B5EF4-FFF2-40B4-BE49-F238E27FC236}">
                <a16:creationId xmlns:a16="http://schemas.microsoft.com/office/drawing/2014/main" id="{0A18E7A1-5068-44F7-9B99-D117A627D5E6}"/>
              </a:ext>
            </a:extLst>
          </p:cNvPr>
          <p:cNvGrpSpPr/>
          <p:nvPr/>
        </p:nvGrpSpPr>
        <p:grpSpPr>
          <a:xfrm>
            <a:off x="9781291" y="3749705"/>
            <a:ext cx="2220641" cy="2664195"/>
            <a:chOff x="9381045" y="3929794"/>
            <a:chExt cx="2220641" cy="2664195"/>
          </a:xfrm>
        </p:grpSpPr>
        <p:sp>
          <p:nvSpPr>
            <p:cNvPr id="16" name="Hình chữ nhật 15">
              <a:extLst>
                <a:ext uri="{FF2B5EF4-FFF2-40B4-BE49-F238E27FC236}">
                  <a16:creationId xmlns:a16="http://schemas.microsoft.com/office/drawing/2014/main" id="{11C13255-86C1-416E-8605-9CFC7410862D}"/>
                </a:ext>
              </a:extLst>
            </p:cNvPr>
            <p:cNvSpPr/>
            <p:nvPr/>
          </p:nvSpPr>
          <p:spPr>
            <a:xfrm>
              <a:off x="9507415" y="4065125"/>
              <a:ext cx="2094271" cy="252886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Hình chữ nhật 19">
              <a:extLst>
                <a:ext uri="{FF2B5EF4-FFF2-40B4-BE49-F238E27FC236}">
                  <a16:creationId xmlns:a16="http://schemas.microsoft.com/office/drawing/2014/main" id="{115A20F3-A94E-4204-9F23-15E407994CE8}"/>
                </a:ext>
              </a:extLst>
            </p:cNvPr>
            <p:cNvSpPr/>
            <p:nvPr/>
          </p:nvSpPr>
          <p:spPr>
            <a:xfrm>
              <a:off x="9381045" y="3929794"/>
              <a:ext cx="2094271" cy="2528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Nhóm 3">
            <a:extLst>
              <a:ext uri="{FF2B5EF4-FFF2-40B4-BE49-F238E27FC236}">
                <a16:creationId xmlns:a16="http://schemas.microsoft.com/office/drawing/2014/main" id="{3CED25C4-EC9F-4B6E-A914-C0C5C0653B46}"/>
              </a:ext>
            </a:extLst>
          </p:cNvPr>
          <p:cNvGrpSpPr/>
          <p:nvPr/>
        </p:nvGrpSpPr>
        <p:grpSpPr>
          <a:xfrm>
            <a:off x="7183587" y="4079539"/>
            <a:ext cx="2210551" cy="2638295"/>
            <a:chOff x="6827573" y="4075537"/>
            <a:chExt cx="2210551" cy="2638295"/>
          </a:xfrm>
        </p:grpSpPr>
        <p:sp>
          <p:nvSpPr>
            <p:cNvPr id="21" name="Hình chữ nhật 20">
              <a:extLst>
                <a:ext uri="{FF2B5EF4-FFF2-40B4-BE49-F238E27FC236}">
                  <a16:creationId xmlns:a16="http://schemas.microsoft.com/office/drawing/2014/main" id="{E167E69C-1D64-4DB8-894B-DF79C34C1BFB}"/>
                </a:ext>
              </a:extLst>
            </p:cNvPr>
            <p:cNvSpPr/>
            <p:nvPr/>
          </p:nvSpPr>
          <p:spPr>
            <a:xfrm>
              <a:off x="6943853" y="4184968"/>
              <a:ext cx="2094271" cy="252886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Hình chữ nhật 21">
              <a:extLst>
                <a:ext uri="{FF2B5EF4-FFF2-40B4-BE49-F238E27FC236}">
                  <a16:creationId xmlns:a16="http://schemas.microsoft.com/office/drawing/2014/main" id="{BB1704A0-7F0C-4D0F-9AB8-48584D0898C7}"/>
                </a:ext>
              </a:extLst>
            </p:cNvPr>
            <p:cNvSpPr/>
            <p:nvPr/>
          </p:nvSpPr>
          <p:spPr>
            <a:xfrm>
              <a:off x="6827573" y="4075537"/>
              <a:ext cx="2094271" cy="252886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Hộp Văn bản 23">
            <a:extLst>
              <a:ext uri="{FF2B5EF4-FFF2-40B4-BE49-F238E27FC236}">
                <a16:creationId xmlns:a16="http://schemas.microsoft.com/office/drawing/2014/main" id="{34749E50-7268-4216-A572-094D737883AA}"/>
              </a:ext>
            </a:extLst>
          </p:cNvPr>
          <p:cNvSpPr txBox="1"/>
          <p:nvPr/>
        </p:nvSpPr>
        <p:spPr>
          <a:xfrm>
            <a:off x="-574038" y="2253225"/>
            <a:ext cx="4403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3200" b="1" kern="1200" dirty="0">
                <a:solidFill>
                  <a:srgbClr val="7F6000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II. </a:t>
            </a:r>
            <a:r>
              <a:rPr lang="en-US" sz="3200" b="1" kern="1200" dirty="0" err="1">
                <a:solidFill>
                  <a:srgbClr val="7F6000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Phân</a:t>
            </a:r>
            <a:r>
              <a:rPr lang="en-US" sz="3200" b="1" kern="1200" dirty="0">
                <a:solidFill>
                  <a:srgbClr val="7F6000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200" b="1" kern="1200" dirty="0" err="1">
                <a:solidFill>
                  <a:srgbClr val="7F6000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tích</a:t>
            </a:r>
            <a:endParaRPr lang="en-US" sz="3200" dirty="0">
              <a:effectLst/>
            </a:endParaRPr>
          </a:p>
        </p:txBody>
      </p: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DDFCFCF0-689B-4287-9214-7E0EA398A3DE}"/>
              </a:ext>
            </a:extLst>
          </p:cNvPr>
          <p:cNvSpPr txBox="1"/>
          <p:nvPr/>
        </p:nvSpPr>
        <p:spPr>
          <a:xfrm>
            <a:off x="-433755" y="4243956"/>
            <a:ext cx="42094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3200" b="1" kern="1200" dirty="0">
                <a:solidFill>
                  <a:srgbClr val="7F6000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V. </a:t>
            </a:r>
            <a:r>
              <a:rPr lang="en-US" sz="3200" b="1" kern="1200" dirty="0" err="1">
                <a:solidFill>
                  <a:srgbClr val="7F6000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Kiểm</a:t>
            </a:r>
            <a:r>
              <a:rPr lang="en-US" sz="3200" b="1" kern="1200" dirty="0">
                <a:solidFill>
                  <a:srgbClr val="7F6000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200" b="1" kern="1200" dirty="0" err="1">
                <a:solidFill>
                  <a:srgbClr val="7F6000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thử</a:t>
            </a:r>
            <a:endParaRPr lang="en-US" sz="3200" dirty="0">
              <a:effectLst/>
            </a:endParaRPr>
          </a:p>
        </p:txBody>
      </p:sp>
      <p:pic>
        <p:nvPicPr>
          <p:cNvPr id="29" name="Hình ảnh 28" descr="Ảnh có chứa đồ họa véc-tơ&#10;&#10;Mô tả được tạo tự động">
            <a:extLst>
              <a:ext uri="{FF2B5EF4-FFF2-40B4-BE49-F238E27FC236}">
                <a16:creationId xmlns:a16="http://schemas.microsoft.com/office/drawing/2014/main" id="{230E3141-AC3B-4157-9302-314B6A781A2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09059">
            <a:off x="4765064" y="2100309"/>
            <a:ext cx="774415" cy="774415"/>
          </a:xfrm>
          <a:prstGeom prst="rect">
            <a:avLst/>
          </a:prstGeom>
        </p:spPr>
      </p:pic>
      <p:sp>
        <p:nvSpPr>
          <p:cNvPr id="14" name="Hộp Văn bản 23">
            <a:extLst>
              <a:ext uri="{FF2B5EF4-FFF2-40B4-BE49-F238E27FC236}">
                <a16:creationId xmlns:a16="http://schemas.microsoft.com/office/drawing/2014/main" id="{96D72C6D-4E20-48D3-0647-C153B44B07B2}"/>
              </a:ext>
            </a:extLst>
          </p:cNvPr>
          <p:cNvSpPr txBox="1"/>
          <p:nvPr/>
        </p:nvSpPr>
        <p:spPr>
          <a:xfrm>
            <a:off x="603851" y="1560560"/>
            <a:ext cx="4001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en-US" sz="32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2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vi-VN" sz="3200" b="1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Hộp Văn bản 23">
            <a:extLst>
              <a:ext uri="{FF2B5EF4-FFF2-40B4-BE49-F238E27FC236}">
                <a16:creationId xmlns:a16="http://schemas.microsoft.com/office/drawing/2014/main" id="{4AD4FBFD-5F1B-F9B6-F174-DC5D064F3024}"/>
              </a:ext>
            </a:extLst>
          </p:cNvPr>
          <p:cNvSpPr txBox="1"/>
          <p:nvPr/>
        </p:nvSpPr>
        <p:spPr>
          <a:xfrm>
            <a:off x="-433755" y="2942179"/>
            <a:ext cx="3783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3200" b="1" kern="1200" dirty="0">
                <a:solidFill>
                  <a:srgbClr val="7F6000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III. </a:t>
            </a:r>
            <a:r>
              <a:rPr lang="en-US" sz="3200" b="1" kern="1200" dirty="0" err="1">
                <a:solidFill>
                  <a:srgbClr val="7F6000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Thiết</a:t>
            </a:r>
            <a:r>
              <a:rPr lang="en-US" sz="3200" b="1" kern="1200" dirty="0">
                <a:solidFill>
                  <a:srgbClr val="7F6000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200" b="1" kern="1200" dirty="0" err="1">
                <a:solidFill>
                  <a:srgbClr val="7F6000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kế</a:t>
            </a:r>
            <a:endParaRPr lang="en-US" sz="3200" dirty="0">
              <a:effectLst/>
            </a:endParaRPr>
          </a:p>
        </p:txBody>
      </p:sp>
      <p:sp>
        <p:nvSpPr>
          <p:cNvPr id="9" name="Hộp Văn bản 23">
            <a:extLst>
              <a:ext uri="{FF2B5EF4-FFF2-40B4-BE49-F238E27FC236}">
                <a16:creationId xmlns:a16="http://schemas.microsoft.com/office/drawing/2014/main" id="{9DD49A9D-6F62-D234-1D1D-4A2611E427FB}"/>
              </a:ext>
            </a:extLst>
          </p:cNvPr>
          <p:cNvSpPr txBox="1"/>
          <p:nvPr/>
        </p:nvSpPr>
        <p:spPr>
          <a:xfrm>
            <a:off x="190068" y="3578268"/>
            <a:ext cx="4578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3200" b="1" kern="1200" dirty="0">
                <a:solidFill>
                  <a:srgbClr val="7F6000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IV. </a:t>
            </a:r>
            <a:r>
              <a:rPr lang="en-US" sz="3200" b="1" kern="1200" dirty="0" err="1">
                <a:solidFill>
                  <a:srgbClr val="7F6000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Phân</a:t>
            </a:r>
            <a:r>
              <a:rPr lang="en-US" sz="3200" b="1" kern="1200" dirty="0">
                <a:solidFill>
                  <a:srgbClr val="7F6000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chia </a:t>
            </a:r>
            <a:r>
              <a:rPr lang="en-US" sz="3200" b="1" kern="1200" dirty="0" err="1">
                <a:solidFill>
                  <a:srgbClr val="7F6000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công</a:t>
            </a:r>
            <a:r>
              <a:rPr lang="en-US" sz="3200" b="1" kern="1200" dirty="0">
                <a:solidFill>
                  <a:srgbClr val="7F6000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200" b="1" kern="1200" dirty="0" err="1">
                <a:solidFill>
                  <a:srgbClr val="7F6000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việc</a:t>
            </a:r>
            <a:endParaRPr lang="en-US" sz="3200" dirty="0">
              <a:effectLst/>
            </a:endParaRPr>
          </a:p>
        </p:txBody>
      </p:sp>
      <p:sp>
        <p:nvSpPr>
          <p:cNvPr id="5" name="Hộp Văn bản 24">
            <a:extLst>
              <a:ext uri="{FF2B5EF4-FFF2-40B4-BE49-F238E27FC236}">
                <a16:creationId xmlns:a16="http://schemas.microsoft.com/office/drawing/2014/main" id="{1CD60F32-683E-39F0-2BC5-8CBD3AFA64D8}"/>
              </a:ext>
            </a:extLst>
          </p:cNvPr>
          <p:cNvSpPr txBox="1"/>
          <p:nvPr/>
        </p:nvSpPr>
        <p:spPr>
          <a:xfrm>
            <a:off x="-433755" y="4868627"/>
            <a:ext cx="3934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3200" b="1" kern="1200" dirty="0">
                <a:solidFill>
                  <a:srgbClr val="7F6000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VI. </a:t>
            </a:r>
            <a:r>
              <a:rPr lang="en-US" sz="3200" b="1" kern="1200" dirty="0" err="1">
                <a:solidFill>
                  <a:srgbClr val="7F6000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Tổng</a:t>
            </a:r>
            <a:r>
              <a:rPr lang="en-US" sz="3200" b="1" kern="1200" dirty="0">
                <a:solidFill>
                  <a:srgbClr val="7F6000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200" b="1" kern="1200" dirty="0" err="1">
                <a:solidFill>
                  <a:srgbClr val="7F6000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kết</a:t>
            </a:r>
            <a:endParaRPr lang="en-US" sz="3200" dirty="0">
              <a:effectLst/>
            </a:endParaRPr>
          </a:p>
        </p:txBody>
      </p:sp>
      <p:sp>
        <p:nvSpPr>
          <p:cNvPr id="6" name="Hộp Văn bản 24">
            <a:extLst>
              <a:ext uri="{FF2B5EF4-FFF2-40B4-BE49-F238E27FC236}">
                <a16:creationId xmlns:a16="http://schemas.microsoft.com/office/drawing/2014/main" id="{937D5373-157F-208F-C27A-85DBFCA58456}"/>
              </a:ext>
            </a:extLst>
          </p:cNvPr>
          <p:cNvSpPr txBox="1"/>
          <p:nvPr/>
        </p:nvSpPr>
        <p:spPr>
          <a:xfrm>
            <a:off x="-818563" y="5453402"/>
            <a:ext cx="4014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3200" b="1" kern="1200" dirty="0">
                <a:solidFill>
                  <a:srgbClr val="7F6000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VII. Demo</a:t>
            </a:r>
            <a:endParaRPr lang="en-US" sz="3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4581096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4C2A51-4FD7-43BB-B173-4EDE0637A3B2}"/>
              </a:ext>
            </a:extLst>
          </p:cNvPr>
          <p:cNvSpPr/>
          <p:nvPr/>
        </p:nvSpPr>
        <p:spPr>
          <a:xfrm rot="911067">
            <a:off x="3251555" y="292866"/>
            <a:ext cx="5950339" cy="60957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4318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3" name="Rectangle 42">
            <a:extLst>
              <a:ext uri="{FF2B5EF4-FFF2-40B4-BE49-F238E27FC236}">
                <a16:creationId xmlns:a16="http://schemas.microsoft.com/office/drawing/2014/main" id="{7B5B020B-BD92-4028-A357-0B8BD7D3D389}"/>
              </a:ext>
            </a:extLst>
          </p:cNvPr>
          <p:cNvSpPr/>
          <p:nvPr/>
        </p:nvSpPr>
        <p:spPr>
          <a:xfrm rot="20980825">
            <a:off x="3760091" y="942212"/>
            <a:ext cx="4933269" cy="49305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4" name="Rectangle 43">
            <a:extLst>
              <a:ext uri="{FF2B5EF4-FFF2-40B4-BE49-F238E27FC236}">
                <a16:creationId xmlns:a16="http://schemas.microsoft.com/office/drawing/2014/main" id="{D04518CC-354E-4A85-BF22-CEDEE6CF8493}"/>
              </a:ext>
            </a:extLst>
          </p:cNvPr>
          <p:cNvSpPr/>
          <p:nvPr/>
        </p:nvSpPr>
        <p:spPr>
          <a:xfrm rot="3964297">
            <a:off x="4123570" y="1300023"/>
            <a:ext cx="4206311" cy="42050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381000" sx="99000" sy="99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5" name="Rectangle 44">
            <a:extLst>
              <a:ext uri="{FF2B5EF4-FFF2-40B4-BE49-F238E27FC236}">
                <a16:creationId xmlns:a16="http://schemas.microsoft.com/office/drawing/2014/main" id="{D996FCBD-5FF8-438C-AD02-E9C1B1DA49DE}"/>
              </a:ext>
            </a:extLst>
          </p:cNvPr>
          <p:cNvSpPr/>
          <p:nvPr/>
        </p:nvSpPr>
        <p:spPr>
          <a:xfrm rot="18947243">
            <a:off x="4576970" y="1827694"/>
            <a:ext cx="3240000" cy="324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6" name="Viền Kim Cương Xanh Ngọc">
            <a:extLst>
              <a:ext uri="{FF2B5EF4-FFF2-40B4-BE49-F238E27FC236}">
                <a16:creationId xmlns:a16="http://schemas.microsoft.com/office/drawing/2014/main" id="{47C58C59-5DAC-47F2-8FE3-12F3F1731AD7}"/>
              </a:ext>
            </a:extLst>
          </p:cNvPr>
          <p:cNvSpPr/>
          <p:nvPr/>
        </p:nvSpPr>
        <p:spPr>
          <a:xfrm rot="5400000">
            <a:off x="4205642" y="1437672"/>
            <a:ext cx="3982655" cy="3982655"/>
          </a:xfrm>
          <a:prstGeom prst="diamond">
            <a:avLst/>
          </a:prstGeom>
          <a:noFill/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8" name="TextBox 46">
            <a:extLst>
              <a:ext uri="{FF2B5EF4-FFF2-40B4-BE49-F238E27FC236}">
                <a16:creationId xmlns:a16="http://schemas.microsoft.com/office/drawing/2014/main" id="{824AC764-8FD4-42F2-ACDB-1E9630FE6C4C}"/>
              </a:ext>
            </a:extLst>
          </p:cNvPr>
          <p:cNvSpPr txBox="1"/>
          <p:nvPr/>
        </p:nvSpPr>
        <p:spPr>
          <a:xfrm>
            <a:off x="4950189" y="2348218"/>
            <a:ext cx="255307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I.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4400" b="1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9" name="Hình Bầu dục 8">
            <a:extLst>
              <a:ext uri="{FF2B5EF4-FFF2-40B4-BE49-F238E27FC236}">
                <a16:creationId xmlns:a16="http://schemas.microsoft.com/office/drawing/2014/main" id="{293619C4-9179-4667-9344-C0BD4CCFBB0A}"/>
              </a:ext>
            </a:extLst>
          </p:cNvPr>
          <p:cNvSpPr/>
          <p:nvPr/>
        </p:nvSpPr>
        <p:spPr>
          <a:xfrm>
            <a:off x="860767" y="741661"/>
            <a:ext cx="1515036" cy="145244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0" name="Hình Bầu dục 9">
            <a:extLst>
              <a:ext uri="{FF2B5EF4-FFF2-40B4-BE49-F238E27FC236}">
                <a16:creationId xmlns:a16="http://schemas.microsoft.com/office/drawing/2014/main" id="{51C412F9-1EC0-4EE6-807C-9BBBEA603C73}"/>
              </a:ext>
            </a:extLst>
          </p:cNvPr>
          <p:cNvSpPr/>
          <p:nvPr/>
        </p:nvSpPr>
        <p:spPr>
          <a:xfrm>
            <a:off x="9994580" y="4474607"/>
            <a:ext cx="1515036" cy="145244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1" name="Hình Bầu dục 10">
            <a:extLst>
              <a:ext uri="{FF2B5EF4-FFF2-40B4-BE49-F238E27FC236}">
                <a16:creationId xmlns:a16="http://schemas.microsoft.com/office/drawing/2014/main" id="{A8DD42A8-0816-458E-A91C-28D874398140}"/>
              </a:ext>
            </a:extLst>
          </p:cNvPr>
          <p:cNvSpPr/>
          <p:nvPr/>
        </p:nvSpPr>
        <p:spPr>
          <a:xfrm>
            <a:off x="10257774" y="627365"/>
            <a:ext cx="1073459" cy="103722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2" name="Hình Bầu dục 11">
            <a:extLst>
              <a:ext uri="{FF2B5EF4-FFF2-40B4-BE49-F238E27FC236}">
                <a16:creationId xmlns:a16="http://schemas.microsoft.com/office/drawing/2014/main" id="{95133E5A-B6F4-4404-A6C3-39F052919BEB}"/>
              </a:ext>
            </a:extLst>
          </p:cNvPr>
          <p:cNvSpPr/>
          <p:nvPr/>
        </p:nvSpPr>
        <p:spPr>
          <a:xfrm>
            <a:off x="1057835" y="5420327"/>
            <a:ext cx="985499" cy="92383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663505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75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C5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8E89B3C-D43C-1F65-02EF-9E1239E30B2A}"/>
              </a:ext>
            </a:extLst>
          </p:cNvPr>
          <p:cNvSpPr/>
          <p:nvPr/>
        </p:nvSpPr>
        <p:spPr>
          <a:xfrm>
            <a:off x="545091" y="381134"/>
            <a:ext cx="11227324" cy="60957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4318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sz="1800" b="1" dirty="0">
              <a:solidFill>
                <a:schemeClr val="accent4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4B3F07-1A22-E6A0-5455-C9EA791BA528}"/>
              </a:ext>
            </a:extLst>
          </p:cNvPr>
          <p:cNvSpPr txBox="1"/>
          <p:nvPr/>
        </p:nvSpPr>
        <p:spPr>
          <a:xfrm>
            <a:off x="714375" y="723900"/>
            <a:ext cx="3597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I.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45">
            <a:extLst>
              <a:ext uri="{FF2B5EF4-FFF2-40B4-BE49-F238E27FC236}">
                <a16:creationId xmlns:a16="http://schemas.microsoft.com/office/drawing/2014/main" id="{9D9020F7-4CEF-A604-F2A5-3E2A9E0E16E4}"/>
              </a:ext>
            </a:extLst>
          </p:cNvPr>
          <p:cNvSpPr txBox="1"/>
          <p:nvPr/>
        </p:nvSpPr>
        <p:spPr>
          <a:xfrm>
            <a:off x="945629" y="1211726"/>
            <a:ext cx="2846441" cy="496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1. Lý do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chọn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đề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tài</a:t>
            </a:r>
            <a:endParaRPr lang="en-US" sz="2400" b="1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99+ mẫu thiết kế shop thời trang nam đẹp nhất 2023">
            <a:extLst>
              <a:ext uri="{FF2B5EF4-FFF2-40B4-BE49-F238E27FC236}">
                <a16:creationId xmlns:a16="http://schemas.microsoft.com/office/drawing/2014/main" id="{1F18BB2B-C6E0-5B4E-6E32-673976F16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341" y="2056807"/>
            <a:ext cx="3749040" cy="337906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45">
            <a:extLst>
              <a:ext uri="{FF2B5EF4-FFF2-40B4-BE49-F238E27FC236}">
                <a16:creationId xmlns:a16="http://schemas.microsoft.com/office/drawing/2014/main" id="{3EC1D229-4C69-A1B1-01BE-1656DEF2095C}"/>
              </a:ext>
            </a:extLst>
          </p:cNvPr>
          <p:cNvSpPr txBox="1"/>
          <p:nvPr/>
        </p:nvSpPr>
        <p:spPr>
          <a:xfrm>
            <a:off x="5487693" y="2380919"/>
            <a:ext cx="5180768" cy="24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- Trong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cuộc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sống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ngày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nay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rất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nhiều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cửa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quần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áo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mọc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lên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</a:p>
          <a:p>
            <a:pPr lv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-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lượng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tin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về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sản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phẩm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khách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nhân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viên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…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vượt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quá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khả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thủ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822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D0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4C2A51-4FD7-43BB-B173-4EDE0637A3B2}"/>
              </a:ext>
            </a:extLst>
          </p:cNvPr>
          <p:cNvSpPr/>
          <p:nvPr/>
        </p:nvSpPr>
        <p:spPr>
          <a:xfrm>
            <a:off x="523609" y="400448"/>
            <a:ext cx="11227324" cy="60957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4318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4" name="Rectangle 43">
            <a:extLst>
              <a:ext uri="{FF2B5EF4-FFF2-40B4-BE49-F238E27FC236}">
                <a16:creationId xmlns:a16="http://schemas.microsoft.com/office/drawing/2014/main" id="{D04518CC-354E-4A85-BF22-CEDEE6CF8493}"/>
              </a:ext>
            </a:extLst>
          </p:cNvPr>
          <p:cNvSpPr/>
          <p:nvPr/>
        </p:nvSpPr>
        <p:spPr>
          <a:xfrm rot="9770872">
            <a:off x="3962238" y="-6284069"/>
            <a:ext cx="4206311" cy="42050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381000" sx="99000" sy="99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6" name="Viền Kim Cương Xanh Ngọc">
            <a:extLst>
              <a:ext uri="{FF2B5EF4-FFF2-40B4-BE49-F238E27FC236}">
                <a16:creationId xmlns:a16="http://schemas.microsoft.com/office/drawing/2014/main" id="{47C58C59-5DAC-47F2-8FE3-12F3F1731AD7}"/>
              </a:ext>
            </a:extLst>
          </p:cNvPr>
          <p:cNvSpPr/>
          <p:nvPr/>
        </p:nvSpPr>
        <p:spPr>
          <a:xfrm rot="4835807">
            <a:off x="-3672986" y="-8241839"/>
            <a:ext cx="19025077" cy="25214149"/>
          </a:xfrm>
          <a:prstGeom prst="diamond">
            <a:avLst/>
          </a:prstGeom>
          <a:noFill/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7" name="TextBox 45">
            <a:extLst>
              <a:ext uri="{FF2B5EF4-FFF2-40B4-BE49-F238E27FC236}">
                <a16:creationId xmlns:a16="http://schemas.microsoft.com/office/drawing/2014/main" id="{700670F5-44D4-477A-A000-C134BC0633AE}"/>
              </a:ext>
            </a:extLst>
          </p:cNvPr>
          <p:cNvSpPr txBox="1"/>
          <p:nvPr/>
        </p:nvSpPr>
        <p:spPr>
          <a:xfrm>
            <a:off x="597196" y="589078"/>
            <a:ext cx="3710583" cy="496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I.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2400" b="1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9" name="Hình Bầu dục 8">
            <a:extLst>
              <a:ext uri="{FF2B5EF4-FFF2-40B4-BE49-F238E27FC236}">
                <a16:creationId xmlns:a16="http://schemas.microsoft.com/office/drawing/2014/main" id="{293619C4-9179-4667-9344-C0BD4CCFBB0A}"/>
              </a:ext>
            </a:extLst>
          </p:cNvPr>
          <p:cNvSpPr/>
          <p:nvPr/>
        </p:nvSpPr>
        <p:spPr>
          <a:xfrm>
            <a:off x="-2870575" y="400448"/>
            <a:ext cx="1515036" cy="145244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0" name="Hình Bầu dục 9">
            <a:extLst>
              <a:ext uri="{FF2B5EF4-FFF2-40B4-BE49-F238E27FC236}">
                <a16:creationId xmlns:a16="http://schemas.microsoft.com/office/drawing/2014/main" id="{51C412F9-1EC0-4EE6-807C-9BBBEA603C73}"/>
              </a:ext>
            </a:extLst>
          </p:cNvPr>
          <p:cNvSpPr/>
          <p:nvPr/>
        </p:nvSpPr>
        <p:spPr>
          <a:xfrm>
            <a:off x="14452063" y="4474607"/>
            <a:ext cx="1515036" cy="145244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1" name="Hình Bầu dục 10">
            <a:extLst>
              <a:ext uri="{FF2B5EF4-FFF2-40B4-BE49-F238E27FC236}">
                <a16:creationId xmlns:a16="http://schemas.microsoft.com/office/drawing/2014/main" id="{A8DD42A8-0816-458E-A91C-28D874398140}"/>
              </a:ext>
            </a:extLst>
          </p:cNvPr>
          <p:cNvSpPr/>
          <p:nvPr/>
        </p:nvSpPr>
        <p:spPr>
          <a:xfrm>
            <a:off x="12848523" y="400448"/>
            <a:ext cx="1073459" cy="103722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2" name="Hình Bầu dục 11">
            <a:extLst>
              <a:ext uri="{FF2B5EF4-FFF2-40B4-BE49-F238E27FC236}">
                <a16:creationId xmlns:a16="http://schemas.microsoft.com/office/drawing/2014/main" id="{95133E5A-B6F4-4404-A6C3-39F052919BEB}"/>
              </a:ext>
            </a:extLst>
          </p:cNvPr>
          <p:cNvSpPr/>
          <p:nvPr/>
        </p:nvSpPr>
        <p:spPr>
          <a:xfrm>
            <a:off x="-2732501" y="5200830"/>
            <a:ext cx="985499" cy="92383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3" name="Hình Bầu dục 12">
            <a:extLst>
              <a:ext uri="{FF2B5EF4-FFF2-40B4-BE49-F238E27FC236}">
                <a16:creationId xmlns:a16="http://schemas.microsoft.com/office/drawing/2014/main" id="{5B08A60E-AE71-4098-9BF3-2BE391E694C6}"/>
              </a:ext>
            </a:extLst>
          </p:cNvPr>
          <p:cNvSpPr/>
          <p:nvPr/>
        </p:nvSpPr>
        <p:spPr>
          <a:xfrm rot="11810461">
            <a:off x="384989" y="11210466"/>
            <a:ext cx="5989042" cy="593261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4" name="Hình Bầu dục 13">
            <a:extLst>
              <a:ext uri="{FF2B5EF4-FFF2-40B4-BE49-F238E27FC236}">
                <a16:creationId xmlns:a16="http://schemas.microsoft.com/office/drawing/2014/main" id="{F6ADA78D-F292-4DEF-9CFD-B1B61A16576F}"/>
              </a:ext>
            </a:extLst>
          </p:cNvPr>
          <p:cNvSpPr/>
          <p:nvPr/>
        </p:nvSpPr>
        <p:spPr>
          <a:xfrm rot="11810461">
            <a:off x="4870390" y="7814937"/>
            <a:ext cx="1416539" cy="13992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5" name="Hình Bầu dục 14">
            <a:extLst>
              <a:ext uri="{FF2B5EF4-FFF2-40B4-BE49-F238E27FC236}">
                <a16:creationId xmlns:a16="http://schemas.microsoft.com/office/drawing/2014/main" id="{DDD52487-6CA7-4F7E-9E61-24A69AB1E227}"/>
              </a:ext>
            </a:extLst>
          </p:cNvPr>
          <p:cNvSpPr/>
          <p:nvPr/>
        </p:nvSpPr>
        <p:spPr>
          <a:xfrm rot="11810461">
            <a:off x="529091" y="19769341"/>
            <a:ext cx="1416539" cy="13992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A0CA71B6-26E5-4984-ACA8-5CD9218CBC65}"/>
              </a:ext>
            </a:extLst>
          </p:cNvPr>
          <p:cNvSpPr txBox="1"/>
          <p:nvPr/>
        </p:nvSpPr>
        <p:spPr>
          <a:xfrm>
            <a:off x="14263900" y="705636"/>
            <a:ext cx="434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b="1">
                <a:solidFill>
                  <a:schemeClr val="accent4">
                    <a:lumMod val="50000"/>
                  </a:schemeClr>
                </a:solidFill>
                <a:latin typeface="+mj-lt"/>
              </a:rPr>
              <a:t>Nội dung 2</a:t>
            </a:r>
          </a:p>
        </p:txBody>
      </p:sp>
      <p:sp>
        <p:nvSpPr>
          <p:cNvPr id="17" name="Hình chữ nhật: Góc Tròn 16">
            <a:extLst>
              <a:ext uri="{FF2B5EF4-FFF2-40B4-BE49-F238E27FC236}">
                <a16:creationId xmlns:a16="http://schemas.microsoft.com/office/drawing/2014/main" id="{18916B3E-CCEA-4901-9C7D-B1E633ACEA66}"/>
              </a:ext>
            </a:extLst>
          </p:cNvPr>
          <p:cNvSpPr/>
          <p:nvPr/>
        </p:nvSpPr>
        <p:spPr>
          <a:xfrm rot="4582899">
            <a:off x="1317781" y="8046465"/>
            <a:ext cx="2057492" cy="2054053"/>
          </a:xfrm>
          <a:prstGeom prst="roundRect">
            <a:avLst>
              <a:gd name="adj" fmla="val 1009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8" name="Hình chữ nhật: Góc Tròn 17">
            <a:extLst>
              <a:ext uri="{FF2B5EF4-FFF2-40B4-BE49-F238E27FC236}">
                <a16:creationId xmlns:a16="http://schemas.microsoft.com/office/drawing/2014/main" id="{812C359F-3F3D-4E0E-8730-8549FE52B717}"/>
              </a:ext>
            </a:extLst>
          </p:cNvPr>
          <p:cNvSpPr/>
          <p:nvPr/>
        </p:nvSpPr>
        <p:spPr>
          <a:xfrm rot="4582899">
            <a:off x="3544442" y="12599004"/>
            <a:ext cx="2057492" cy="2054053"/>
          </a:xfrm>
          <a:prstGeom prst="roundRect">
            <a:avLst>
              <a:gd name="adj" fmla="val 1009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FBFA73BE-75C6-4F08-BE77-073605771C7A}"/>
              </a:ext>
            </a:extLst>
          </p:cNvPr>
          <p:cNvSpPr txBox="1"/>
          <p:nvPr/>
        </p:nvSpPr>
        <p:spPr>
          <a:xfrm>
            <a:off x="17127220" y="1683850"/>
            <a:ext cx="3405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2800">
                <a:solidFill>
                  <a:schemeClr val="accent4">
                    <a:lumMod val="50000"/>
                  </a:schemeClr>
                </a:solidFill>
                <a:latin typeface="+mj-lt"/>
              </a:rPr>
              <a:t>Ghi chú Nội dung 3</a:t>
            </a:r>
          </a:p>
        </p:txBody>
      </p:sp>
      <p:sp>
        <p:nvSpPr>
          <p:cNvPr id="20" name="Hình chữ nhật: Góc Tròn 19">
            <a:extLst>
              <a:ext uri="{FF2B5EF4-FFF2-40B4-BE49-F238E27FC236}">
                <a16:creationId xmlns:a16="http://schemas.microsoft.com/office/drawing/2014/main" id="{07FA669A-FC60-437C-8D99-E991AE8DE02C}"/>
              </a:ext>
            </a:extLst>
          </p:cNvPr>
          <p:cNvSpPr/>
          <p:nvPr/>
        </p:nvSpPr>
        <p:spPr>
          <a:xfrm>
            <a:off x="13522528" y="3397912"/>
            <a:ext cx="2057492" cy="2557585"/>
          </a:xfrm>
          <a:prstGeom prst="roundRect">
            <a:avLst>
              <a:gd name="adj" fmla="val 1217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21" name="Hình chữ nhật: Góc Tròn 20">
            <a:extLst>
              <a:ext uri="{FF2B5EF4-FFF2-40B4-BE49-F238E27FC236}">
                <a16:creationId xmlns:a16="http://schemas.microsoft.com/office/drawing/2014/main" id="{056DF3B5-56BF-4FAA-B96B-6520D8BB9922}"/>
              </a:ext>
            </a:extLst>
          </p:cNvPr>
          <p:cNvSpPr/>
          <p:nvPr/>
        </p:nvSpPr>
        <p:spPr>
          <a:xfrm>
            <a:off x="19536248" y="3397912"/>
            <a:ext cx="2057492" cy="2557585"/>
          </a:xfrm>
          <a:prstGeom prst="roundRect">
            <a:avLst>
              <a:gd name="adj" fmla="val 12178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+mj-lt"/>
            </a:endParaRPr>
          </a:p>
        </p:txBody>
      </p:sp>
      <p:sp>
        <p:nvSpPr>
          <p:cNvPr id="23" name="TextBox 45">
            <a:extLst>
              <a:ext uri="{FF2B5EF4-FFF2-40B4-BE49-F238E27FC236}">
                <a16:creationId xmlns:a16="http://schemas.microsoft.com/office/drawing/2014/main" id="{FFC92419-C4C6-C419-7D33-5A93994F8DE6}"/>
              </a:ext>
            </a:extLst>
          </p:cNvPr>
          <p:cNvSpPr txBox="1"/>
          <p:nvPr/>
        </p:nvSpPr>
        <p:spPr>
          <a:xfrm>
            <a:off x="6202773" y="1513034"/>
            <a:ext cx="4918548" cy="1388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-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Bài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toán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đặt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ra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xây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dựng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phần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mềm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tin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trên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cách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đơn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giản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hiệu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quả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028" name="Picture 4" descr="5 Công thức làm đẹp code mà coder cần phải biết 2022">
            <a:extLst>
              <a:ext uri="{FF2B5EF4-FFF2-40B4-BE49-F238E27FC236}">
                <a16:creationId xmlns:a16="http://schemas.microsoft.com/office/drawing/2014/main" id="{9236658C-365C-AB75-870D-8795B07F5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846" y="3156991"/>
            <a:ext cx="3344573" cy="250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45">
            <a:extLst>
              <a:ext uri="{FF2B5EF4-FFF2-40B4-BE49-F238E27FC236}">
                <a16:creationId xmlns:a16="http://schemas.microsoft.com/office/drawing/2014/main" id="{493581CE-35F6-3222-0518-64A19F5480C7}"/>
              </a:ext>
            </a:extLst>
          </p:cNvPr>
          <p:cNvSpPr txBox="1"/>
          <p:nvPr/>
        </p:nvSpPr>
        <p:spPr>
          <a:xfrm>
            <a:off x="1183704" y="1300862"/>
            <a:ext cx="3438111" cy="496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2.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Mục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tiêu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đề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tài</a:t>
            </a:r>
            <a:endParaRPr lang="en-US" sz="2400" b="1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165;p4">
            <a:extLst>
              <a:ext uri="{FF2B5EF4-FFF2-40B4-BE49-F238E27FC236}">
                <a16:creationId xmlns:a16="http://schemas.microsoft.com/office/drawing/2014/main" id="{5612241B-AA9D-ABC9-787D-73C4AF4EADF0}"/>
              </a:ext>
            </a:extLst>
          </p:cNvPr>
          <p:cNvSpPr/>
          <p:nvPr/>
        </p:nvSpPr>
        <p:spPr>
          <a:xfrm>
            <a:off x="1458293" y="2207070"/>
            <a:ext cx="3749040" cy="3383280"/>
          </a:xfrm>
          <a:custGeom>
            <a:avLst/>
            <a:gdLst/>
            <a:ahLst/>
            <a:cxnLst/>
            <a:rect l="l" t="t" r="r" b="b"/>
            <a:pathLst>
              <a:path w="6350000" h="6351270" extrusionOk="0">
                <a:moveTo>
                  <a:pt x="0" y="5955030"/>
                </a:moveTo>
                <a:lnTo>
                  <a:pt x="0" y="394970"/>
                </a:lnTo>
                <a:cubicBezTo>
                  <a:pt x="0" y="176530"/>
                  <a:pt x="176530" y="0"/>
                  <a:pt x="394970" y="0"/>
                </a:cubicBezTo>
                <a:lnTo>
                  <a:pt x="5956300" y="0"/>
                </a:lnTo>
                <a:cubicBezTo>
                  <a:pt x="6173470" y="0"/>
                  <a:pt x="6350000" y="176530"/>
                  <a:pt x="6350000" y="394970"/>
                </a:cubicBezTo>
                <a:cubicBezTo>
                  <a:pt x="6350000" y="394970"/>
                  <a:pt x="6350000" y="394970"/>
                  <a:pt x="6350000" y="394970"/>
                </a:cubicBezTo>
                <a:lnTo>
                  <a:pt x="6350000" y="5956300"/>
                </a:lnTo>
                <a:cubicBezTo>
                  <a:pt x="6350000" y="6174740"/>
                  <a:pt x="6173470" y="6351270"/>
                  <a:pt x="5955030" y="6351270"/>
                </a:cubicBezTo>
                <a:lnTo>
                  <a:pt x="5955030" y="6351270"/>
                </a:lnTo>
                <a:lnTo>
                  <a:pt x="394970" y="6351270"/>
                </a:lnTo>
                <a:cubicBezTo>
                  <a:pt x="176530" y="6350000"/>
                  <a:pt x="0" y="6173470"/>
                  <a:pt x="0" y="5955030"/>
                </a:cubicBezTo>
                <a:cubicBezTo>
                  <a:pt x="0" y="5955030"/>
                  <a:pt x="0" y="5955030"/>
                  <a:pt x="0" y="595503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6782" r="-36783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292212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75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23" grpId="0"/>
    </p:bldLst>
  </p:timing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2610</TotalTime>
  <Words>1012</Words>
  <Application>Microsoft Office PowerPoint</Application>
  <PresentationFormat>Widescreen</PresentationFormat>
  <Paragraphs>265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Roboto</vt:lpstr>
      <vt:lpstr>Times New Roman</vt:lpstr>
      <vt:lpstr>Chủ đề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Công Nguyễn Thành</dc:creator>
  <cp:lastModifiedBy>Admin</cp:lastModifiedBy>
  <cp:revision>175</cp:revision>
  <dcterms:created xsi:type="dcterms:W3CDTF">2021-10-30T08:41:15Z</dcterms:created>
  <dcterms:modified xsi:type="dcterms:W3CDTF">2024-06-14T14:21:19Z</dcterms:modified>
</cp:coreProperties>
</file>